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Override PartName="/ppt/tags/tag78.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tags/tag56.xml" ContentType="application/vnd.openxmlformats-officedocument.presentationml.tags+xml"/>
  <Override PartName="/ppt/tags/tag67.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notesSlides/notesSlide23.xml" ContentType="application/vnd.openxmlformats-officedocument.presentationml.notesSlide+xml"/>
  <Override PartName="/ppt/tags/tag63.xml" ContentType="application/vnd.openxmlformats-officedocument.presentationml.tags+xml"/>
  <Override PartName="/ppt/tags/tag74.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tags/tag70.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tags/tag79.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tags/tag39.xml" ContentType="application/vnd.openxmlformats-officedocument.presentationml.tags+xml"/>
  <Override PartName="/ppt/tags/tag68.xml" ContentType="application/vnd.openxmlformats-officedocument.presentationml.tags+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75.xml" ContentType="application/vnd.openxmlformats-officedocument.presentationml.tags+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64.xml" ContentType="application/vnd.openxmlformats-officedocument.presentationml.tags+xml"/>
  <Override PartName="/ppt/tags/tag82.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53.xml" ContentType="application/vnd.openxmlformats-officedocument.presentationml.tags+xml"/>
  <Override PartName="/ppt/tags/tag71.xml" ContentType="application/vnd.openxmlformats-officedocument.presentationml.tags+xml"/>
  <Override PartName="/ppt/notesSlides/notesSlide31.xml" ContentType="application/vnd.openxmlformats-officedocument.presentationml.notesSlide+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tags/tag76.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54.xml" ContentType="application/vnd.openxmlformats-officedocument.presentationml.tags+xml"/>
  <Override PartName="/ppt/tags/tag65.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72.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slides/slide7.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59.xml" ContentType="application/vnd.openxmlformats-officedocument.presentationml.tags+xml"/>
  <Override PartName="/ppt/tags/tag77.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tags/tag48.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slides/slide20.xml" ContentType="application/vnd.openxmlformats-officedocument.presentationml.slide+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73.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tags/tag8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360" r:id="rId2"/>
    <p:sldId id="361" r:id="rId3"/>
    <p:sldId id="354" r:id="rId4"/>
    <p:sldId id="351" r:id="rId5"/>
    <p:sldId id="334" r:id="rId6"/>
    <p:sldId id="336" r:id="rId7"/>
    <p:sldId id="326" r:id="rId8"/>
    <p:sldId id="332" r:id="rId9"/>
    <p:sldId id="317" r:id="rId10"/>
    <p:sldId id="316" r:id="rId11"/>
    <p:sldId id="341" r:id="rId12"/>
    <p:sldId id="362" r:id="rId13"/>
    <p:sldId id="340" r:id="rId14"/>
    <p:sldId id="335" r:id="rId15"/>
    <p:sldId id="342" r:id="rId16"/>
    <p:sldId id="315" r:id="rId17"/>
    <p:sldId id="321" r:id="rId18"/>
    <p:sldId id="319" r:id="rId19"/>
    <p:sldId id="338" r:id="rId20"/>
    <p:sldId id="363" r:id="rId21"/>
    <p:sldId id="329" r:id="rId22"/>
    <p:sldId id="325" r:id="rId23"/>
    <p:sldId id="322" r:id="rId24"/>
    <p:sldId id="330" r:id="rId25"/>
    <p:sldId id="333" r:id="rId26"/>
    <p:sldId id="331" r:id="rId27"/>
    <p:sldId id="314" r:id="rId28"/>
    <p:sldId id="320" r:id="rId29"/>
    <p:sldId id="318" r:id="rId30"/>
    <p:sldId id="364" r:id="rId31"/>
    <p:sldId id="327" r:id="rId32"/>
    <p:sldId id="328" r:id="rId33"/>
    <p:sldId id="323" r:id="rId34"/>
    <p:sldId id="324" r:id="rId35"/>
    <p:sldId id="337" r:id="rId36"/>
    <p:sldId id="365" r:id="rId37"/>
  </p:sldIdLst>
  <p:sldSz cx="12190413" cy="6859588"/>
  <p:notesSz cx="6858000" cy="9144000"/>
  <p:custDataLst>
    <p:tags r:id="rId40"/>
  </p:custDataLst>
  <p:defaultText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1">
          <p15:clr>
            <a:srgbClr val="A4A3A4"/>
          </p15:clr>
        </p15:guide>
        <p15:guide id="2" pos="384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17F"/>
    <a:srgbClr val="31AD81"/>
    <a:srgbClr val="00D2C3"/>
    <a:srgbClr val="02B0E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1087" autoAdjust="0"/>
    <p:restoredTop sz="89952" autoAdjust="0"/>
  </p:normalViewPr>
  <p:slideViewPr>
    <p:cSldViewPr>
      <p:cViewPr varScale="1">
        <p:scale>
          <a:sx n="70" d="100"/>
          <a:sy n="70" d="100"/>
        </p:scale>
        <p:origin x="-492" y="-108"/>
      </p:cViewPr>
      <p:guideLst>
        <p:guide orient="horz" pos="2161"/>
        <p:guide pos="3840"/>
      </p:guideLst>
    </p:cSldViewPr>
  </p:slideViewPr>
  <p:notesTextViewPr>
    <p:cViewPr>
      <p:scale>
        <a:sx n="1" d="1"/>
        <a:sy n="1" d="1"/>
      </p:scale>
      <p:origin x="0" y="0"/>
    </p:cViewPr>
  </p:notesTextViewPr>
  <p:sorterViewPr>
    <p:cViewPr>
      <p:scale>
        <a:sx n="33" d="100"/>
        <a:sy n="33" d="100"/>
      </p:scale>
      <p:origin x="0" y="0"/>
    </p:cViewPr>
  </p:sorterViewPr>
  <p:notesViewPr>
    <p:cSldViewPr>
      <p:cViewPr varScale="1">
        <p:scale>
          <a:sx n="67" d="100"/>
          <a:sy n="67" d="100"/>
        </p:scale>
        <p:origin x="3120"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C6D74-F5B1-4A08-B6F8-7A7CCDFA3D04}" type="datetimeFigureOut">
              <a:rPr lang="zh-CN" altLang="en-US" smtClean="0"/>
              <a:pPr/>
              <a:t>2018/11/14 Wednesday</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E13B8B8-4E41-43E9-8065-6555EE3831D9}" type="slidenum">
              <a:rPr lang="zh-CN" altLang="en-US" smtClean="0"/>
              <a:pPr/>
              <a:t>‹#›</a:t>
            </a:fld>
            <a:endParaRPr lang="zh-CN" altLang="en-US"/>
          </a:p>
        </p:txBody>
      </p:sp>
    </p:spTree>
    <p:extLst>
      <p:ext uri="{BB962C8B-B14F-4D97-AF65-F5344CB8AC3E}">
        <p14:creationId xmlns:p14="http://schemas.microsoft.com/office/powerpoint/2010/main" xmlns="" val="30851193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C011C5-6A7B-4A1D-9DDF-A4CD71EA02F2}" type="datetimeFigureOut">
              <a:rPr lang="zh-CN" altLang="en-US" smtClean="0"/>
              <a:pPr/>
              <a:t>2018/11/14 Wednesday</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6E435A6-09D2-4ABC-903D-BAA221EEE208}" type="slidenum">
              <a:rPr lang="zh-CN" altLang="en-US" smtClean="0"/>
              <a:pPr/>
              <a:t>‹#›</a:t>
            </a:fld>
            <a:endParaRPr lang="zh-CN" altLang="en-US"/>
          </a:p>
        </p:txBody>
      </p:sp>
    </p:spTree>
    <p:extLst>
      <p:ext uri="{BB962C8B-B14F-4D97-AF65-F5344CB8AC3E}">
        <p14:creationId xmlns:p14="http://schemas.microsoft.com/office/powerpoint/2010/main" xmlns="" val="3630913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a:t>
            </a:fld>
            <a:endParaRPr lang="zh-CN" altLang="en-US"/>
          </a:p>
        </p:txBody>
      </p:sp>
    </p:spTree>
    <p:extLst>
      <p:ext uri="{BB962C8B-B14F-4D97-AF65-F5344CB8AC3E}">
        <p14:creationId xmlns:p14="http://schemas.microsoft.com/office/powerpoint/2010/main" xmlns="" val="4112910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10</a:t>
            </a:fld>
            <a:endParaRPr lang="zh-CN" altLang="en-US"/>
          </a:p>
        </p:txBody>
      </p:sp>
    </p:spTree>
    <p:extLst>
      <p:ext uri="{BB962C8B-B14F-4D97-AF65-F5344CB8AC3E}">
        <p14:creationId xmlns:p14="http://schemas.microsoft.com/office/powerpoint/2010/main" xmlns="" val="573013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11</a:t>
            </a:fld>
            <a:endParaRPr lang="zh-CN" altLang="en-US"/>
          </a:p>
        </p:txBody>
      </p:sp>
    </p:spTree>
    <p:extLst>
      <p:ext uri="{BB962C8B-B14F-4D97-AF65-F5344CB8AC3E}">
        <p14:creationId xmlns:p14="http://schemas.microsoft.com/office/powerpoint/2010/main" xmlns="" val="126506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12</a:t>
            </a:fld>
            <a:endParaRPr lang="zh-CN" altLang="en-US"/>
          </a:p>
        </p:txBody>
      </p:sp>
    </p:spTree>
    <p:extLst>
      <p:ext uri="{BB962C8B-B14F-4D97-AF65-F5344CB8AC3E}">
        <p14:creationId xmlns:p14="http://schemas.microsoft.com/office/powerpoint/2010/main" xmlns="" val="1729251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13</a:t>
            </a:fld>
            <a:endParaRPr lang="zh-CN" altLang="en-US"/>
          </a:p>
        </p:txBody>
      </p:sp>
    </p:spTree>
    <p:extLst>
      <p:ext uri="{BB962C8B-B14F-4D97-AF65-F5344CB8AC3E}">
        <p14:creationId xmlns:p14="http://schemas.microsoft.com/office/powerpoint/2010/main" xmlns="" val="1183999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14</a:t>
            </a:fld>
            <a:endParaRPr lang="zh-CN" altLang="en-US"/>
          </a:p>
        </p:txBody>
      </p:sp>
    </p:spTree>
    <p:extLst>
      <p:ext uri="{BB962C8B-B14F-4D97-AF65-F5344CB8AC3E}">
        <p14:creationId xmlns:p14="http://schemas.microsoft.com/office/powerpoint/2010/main" xmlns="" val="3038374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15</a:t>
            </a:fld>
            <a:endParaRPr lang="zh-CN" altLang="en-US"/>
          </a:p>
        </p:txBody>
      </p:sp>
    </p:spTree>
    <p:extLst>
      <p:ext uri="{BB962C8B-B14F-4D97-AF65-F5344CB8AC3E}">
        <p14:creationId xmlns:p14="http://schemas.microsoft.com/office/powerpoint/2010/main" xmlns="" val="3447997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16</a:t>
            </a:fld>
            <a:endParaRPr lang="zh-CN" altLang="en-US"/>
          </a:p>
        </p:txBody>
      </p:sp>
    </p:spTree>
    <p:extLst>
      <p:ext uri="{BB962C8B-B14F-4D97-AF65-F5344CB8AC3E}">
        <p14:creationId xmlns:p14="http://schemas.microsoft.com/office/powerpoint/2010/main" xmlns="" val="4206790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17</a:t>
            </a:fld>
            <a:endParaRPr lang="zh-CN" altLang="en-US"/>
          </a:p>
        </p:txBody>
      </p:sp>
    </p:spTree>
    <p:extLst>
      <p:ext uri="{BB962C8B-B14F-4D97-AF65-F5344CB8AC3E}">
        <p14:creationId xmlns:p14="http://schemas.microsoft.com/office/powerpoint/2010/main" xmlns="" val="575077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18</a:t>
            </a:fld>
            <a:endParaRPr lang="zh-CN" altLang="en-US"/>
          </a:p>
        </p:txBody>
      </p:sp>
    </p:spTree>
    <p:extLst>
      <p:ext uri="{BB962C8B-B14F-4D97-AF65-F5344CB8AC3E}">
        <p14:creationId xmlns:p14="http://schemas.microsoft.com/office/powerpoint/2010/main" xmlns="" val="2647969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19</a:t>
            </a:fld>
            <a:endParaRPr lang="zh-CN" altLang="en-US"/>
          </a:p>
        </p:txBody>
      </p:sp>
    </p:spTree>
    <p:extLst>
      <p:ext uri="{BB962C8B-B14F-4D97-AF65-F5344CB8AC3E}">
        <p14:creationId xmlns:p14="http://schemas.microsoft.com/office/powerpoint/2010/main" xmlns="" val="386792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a:t>
            </a:fld>
            <a:endParaRPr lang="zh-CN" altLang="en-US"/>
          </a:p>
        </p:txBody>
      </p:sp>
    </p:spTree>
    <p:extLst>
      <p:ext uri="{BB962C8B-B14F-4D97-AF65-F5344CB8AC3E}">
        <p14:creationId xmlns:p14="http://schemas.microsoft.com/office/powerpoint/2010/main" xmlns="" val="4170483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20</a:t>
            </a:fld>
            <a:endParaRPr lang="zh-CN" altLang="en-US"/>
          </a:p>
        </p:txBody>
      </p:sp>
    </p:spTree>
    <p:extLst>
      <p:ext uri="{BB962C8B-B14F-4D97-AF65-F5344CB8AC3E}">
        <p14:creationId xmlns:p14="http://schemas.microsoft.com/office/powerpoint/2010/main" xmlns="" val="1729251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21</a:t>
            </a:fld>
            <a:endParaRPr lang="zh-CN" altLang="en-US"/>
          </a:p>
        </p:txBody>
      </p:sp>
    </p:spTree>
    <p:extLst>
      <p:ext uri="{BB962C8B-B14F-4D97-AF65-F5344CB8AC3E}">
        <p14:creationId xmlns:p14="http://schemas.microsoft.com/office/powerpoint/2010/main" xmlns="" val="139047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22</a:t>
            </a:fld>
            <a:endParaRPr lang="zh-CN" altLang="en-US"/>
          </a:p>
        </p:txBody>
      </p:sp>
    </p:spTree>
    <p:extLst>
      <p:ext uri="{BB962C8B-B14F-4D97-AF65-F5344CB8AC3E}">
        <p14:creationId xmlns:p14="http://schemas.microsoft.com/office/powerpoint/2010/main" xmlns="" val="839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23</a:t>
            </a:fld>
            <a:endParaRPr lang="zh-CN" altLang="en-US"/>
          </a:p>
        </p:txBody>
      </p:sp>
    </p:spTree>
    <p:extLst>
      <p:ext uri="{BB962C8B-B14F-4D97-AF65-F5344CB8AC3E}">
        <p14:creationId xmlns:p14="http://schemas.microsoft.com/office/powerpoint/2010/main" xmlns="" val="2608559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24</a:t>
            </a:fld>
            <a:endParaRPr lang="zh-CN" altLang="en-US"/>
          </a:p>
        </p:txBody>
      </p:sp>
    </p:spTree>
    <p:extLst>
      <p:ext uri="{BB962C8B-B14F-4D97-AF65-F5344CB8AC3E}">
        <p14:creationId xmlns:p14="http://schemas.microsoft.com/office/powerpoint/2010/main" xmlns="" val="2280561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25</a:t>
            </a:fld>
            <a:endParaRPr lang="zh-CN" altLang="en-US"/>
          </a:p>
        </p:txBody>
      </p:sp>
    </p:spTree>
    <p:extLst>
      <p:ext uri="{BB962C8B-B14F-4D97-AF65-F5344CB8AC3E}">
        <p14:creationId xmlns:p14="http://schemas.microsoft.com/office/powerpoint/2010/main" xmlns="" val="1047474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26</a:t>
            </a:fld>
            <a:endParaRPr lang="zh-CN" altLang="en-US"/>
          </a:p>
        </p:txBody>
      </p:sp>
    </p:spTree>
    <p:extLst>
      <p:ext uri="{BB962C8B-B14F-4D97-AF65-F5344CB8AC3E}">
        <p14:creationId xmlns:p14="http://schemas.microsoft.com/office/powerpoint/2010/main" xmlns="" val="61576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27</a:t>
            </a:fld>
            <a:endParaRPr lang="zh-CN" altLang="en-US"/>
          </a:p>
        </p:txBody>
      </p:sp>
    </p:spTree>
    <p:extLst>
      <p:ext uri="{BB962C8B-B14F-4D97-AF65-F5344CB8AC3E}">
        <p14:creationId xmlns:p14="http://schemas.microsoft.com/office/powerpoint/2010/main" xmlns="" val="241760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28</a:t>
            </a:fld>
            <a:endParaRPr lang="zh-CN" altLang="en-US"/>
          </a:p>
        </p:txBody>
      </p:sp>
    </p:spTree>
    <p:extLst>
      <p:ext uri="{BB962C8B-B14F-4D97-AF65-F5344CB8AC3E}">
        <p14:creationId xmlns:p14="http://schemas.microsoft.com/office/powerpoint/2010/main" xmlns="" val="1847294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29</a:t>
            </a:fld>
            <a:endParaRPr lang="zh-CN" altLang="en-US"/>
          </a:p>
        </p:txBody>
      </p:sp>
    </p:spTree>
    <p:extLst>
      <p:ext uri="{BB962C8B-B14F-4D97-AF65-F5344CB8AC3E}">
        <p14:creationId xmlns:p14="http://schemas.microsoft.com/office/powerpoint/2010/main" xmlns="" val="3297712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          .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a:t>
            </a:fld>
            <a:endParaRPr lang="zh-CN" altLang="en-US"/>
          </a:p>
        </p:txBody>
      </p:sp>
    </p:spTree>
    <p:extLst>
      <p:ext uri="{BB962C8B-B14F-4D97-AF65-F5344CB8AC3E}">
        <p14:creationId xmlns:p14="http://schemas.microsoft.com/office/powerpoint/2010/main" xmlns="" val="1729251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30</a:t>
            </a:fld>
            <a:endParaRPr lang="zh-CN" altLang="en-US"/>
          </a:p>
        </p:txBody>
      </p:sp>
    </p:spTree>
    <p:extLst>
      <p:ext uri="{BB962C8B-B14F-4D97-AF65-F5344CB8AC3E}">
        <p14:creationId xmlns:p14="http://schemas.microsoft.com/office/powerpoint/2010/main" xmlns="" val="1729251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31</a:t>
            </a:fld>
            <a:endParaRPr lang="zh-CN" altLang="en-US"/>
          </a:p>
        </p:txBody>
      </p:sp>
    </p:spTree>
    <p:extLst>
      <p:ext uri="{BB962C8B-B14F-4D97-AF65-F5344CB8AC3E}">
        <p14:creationId xmlns:p14="http://schemas.microsoft.com/office/powerpoint/2010/main" xmlns="" val="50863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32</a:t>
            </a:fld>
            <a:endParaRPr lang="zh-CN" altLang="en-US"/>
          </a:p>
        </p:txBody>
      </p:sp>
    </p:spTree>
    <p:extLst>
      <p:ext uri="{BB962C8B-B14F-4D97-AF65-F5344CB8AC3E}">
        <p14:creationId xmlns:p14="http://schemas.microsoft.com/office/powerpoint/2010/main" xmlns="" val="2056620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33</a:t>
            </a:fld>
            <a:endParaRPr lang="zh-CN" altLang="en-US"/>
          </a:p>
        </p:txBody>
      </p:sp>
    </p:spTree>
    <p:extLst>
      <p:ext uri="{BB962C8B-B14F-4D97-AF65-F5344CB8AC3E}">
        <p14:creationId xmlns:p14="http://schemas.microsoft.com/office/powerpoint/2010/main" xmlns="" val="2226748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34</a:t>
            </a:fld>
            <a:endParaRPr lang="zh-CN" altLang="en-US"/>
          </a:p>
        </p:txBody>
      </p:sp>
    </p:spTree>
    <p:extLst>
      <p:ext uri="{BB962C8B-B14F-4D97-AF65-F5344CB8AC3E}">
        <p14:creationId xmlns:p14="http://schemas.microsoft.com/office/powerpoint/2010/main" xmlns="" val="447901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35</a:t>
            </a:fld>
            <a:endParaRPr lang="zh-CN" altLang="en-US"/>
          </a:p>
        </p:txBody>
      </p:sp>
    </p:spTree>
    <p:extLst>
      <p:ext uri="{BB962C8B-B14F-4D97-AF65-F5344CB8AC3E}">
        <p14:creationId xmlns:p14="http://schemas.microsoft.com/office/powerpoint/2010/main" xmlns="" val="3718689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36</a:t>
            </a:fld>
            <a:endParaRPr lang="zh-CN" altLang="en-US"/>
          </a:p>
        </p:txBody>
      </p:sp>
    </p:spTree>
    <p:extLst>
      <p:ext uri="{BB962C8B-B14F-4D97-AF65-F5344CB8AC3E}">
        <p14:creationId xmlns:p14="http://schemas.microsoft.com/office/powerpoint/2010/main" xmlns="" val="75054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4</a:t>
            </a:fld>
            <a:endParaRPr lang="zh-CN" altLang="en-US"/>
          </a:p>
        </p:txBody>
      </p:sp>
    </p:spTree>
    <p:extLst>
      <p:ext uri="{BB962C8B-B14F-4D97-AF65-F5344CB8AC3E}">
        <p14:creationId xmlns:p14="http://schemas.microsoft.com/office/powerpoint/2010/main" xmlns="" val="290113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5</a:t>
            </a:fld>
            <a:endParaRPr lang="zh-CN" altLang="en-US"/>
          </a:p>
        </p:txBody>
      </p:sp>
    </p:spTree>
    <p:extLst>
      <p:ext uri="{BB962C8B-B14F-4D97-AF65-F5344CB8AC3E}">
        <p14:creationId xmlns:p14="http://schemas.microsoft.com/office/powerpoint/2010/main" xmlns="" val="99475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6</a:t>
            </a:fld>
            <a:endParaRPr lang="zh-CN" altLang="en-US"/>
          </a:p>
        </p:txBody>
      </p:sp>
    </p:spTree>
    <p:extLst>
      <p:ext uri="{BB962C8B-B14F-4D97-AF65-F5344CB8AC3E}">
        <p14:creationId xmlns:p14="http://schemas.microsoft.com/office/powerpoint/2010/main" xmlns="" val="4258734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7</a:t>
            </a:fld>
            <a:endParaRPr lang="zh-CN" altLang="en-US"/>
          </a:p>
        </p:txBody>
      </p:sp>
    </p:spTree>
    <p:extLst>
      <p:ext uri="{BB962C8B-B14F-4D97-AF65-F5344CB8AC3E}">
        <p14:creationId xmlns:p14="http://schemas.microsoft.com/office/powerpoint/2010/main" xmlns="" val="234605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8</a:t>
            </a:fld>
            <a:endParaRPr lang="zh-CN" altLang="en-US"/>
          </a:p>
        </p:txBody>
      </p:sp>
    </p:spTree>
    <p:extLst>
      <p:ext uri="{BB962C8B-B14F-4D97-AF65-F5344CB8AC3E}">
        <p14:creationId xmlns:p14="http://schemas.microsoft.com/office/powerpoint/2010/main" xmlns="" val="34999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6E435A6-09D2-4ABC-903D-BAA221EEE208}" type="slidenum">
              <a:rPr lang="zh-CN" altLang="en-US" smtClean="0"/>
              <a:pPr/>
              <a:t>9</a:t>
            </a:fld>
            <a:endParaRPr lang="zh-CN" altLang="en-US"/>
          </a:p>
        </p:txBody>
      </p:sp>
    </p:spTree>
    <p:extLst>
      <p:ext uri="{BB962C8B-B14F-4D97-AF65-F5344CB8AC3E}">
        <p14:creationId xmlns:p14="http://schemas.microsoft.com/office/powerpoint/2010/main" xmlns="" val="1537684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0" y="0"/>
            <a:ext cx="12190413" cy="6859588"/>
          </a:xfrm>
          <a:prstGeom prst="rect">
            <a:avLst/>
          </a:prstGeom>
          <a:blipFill dpi="0" rotWithShape="1">
            <a:blip r:embed="rId2">
              <a:alphaModFix amt="4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5"/>
          <p:cNvSpPr txBox="1"/>
          <p:nvPr userDrawn="1"/>
        </p:nvSpPr>
        <p:spPr>
          <a:xfrm>
            <a:off x="11711755" y="6526138"/>
            <a:ext cx="504131" cy="338554"/>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fld id="{BBCEC748-2E51-4509-A19D-5AF5D1C97A20}" type="slidenum">
              <a:rPr lang="zh-CN" altLang="en-US" sz="1600">
                <a:solidFill>
                  <a:schemeClr val="accent1"/>
                </a:solidFill>
                <a:effectLst/>
                <a:latin typeface="Impact" panose="020B0806030902050204" pitchFamily="34" charset="0"/>
                <a:ea typeface="Arial Unicode MS" panose="020B0604020202020204" pitchFamily="34" charset="-122"/>
                <a:cs typeface="Arial Unicode MS" panose="020B0604020202020204" pitchFamily="34" charset="-122"/>
              </a:rPr>
              <a:pPr algn="ctr"/>
              <a:t>‹#›</a:t>
            </a:fld>
            <a:r>
              <a:rPr lang="zh-CN" altLang="en-US" sz="1600" dirty="0">
                <a:solidFill>
                  <a:schemeClr val="accent1"/>
                </a:solidFill>
                <a:effectLst/>
                <a:latin typeface="Impact" panose="020B0806030902050204" pitchFamily="34" charset="0"/>
                <a:ea typeface="Arial Unicode MS" panose="020B0604020202020204" pitchFamily="34" charset="-122"/>
                <a:cs typeface="Arial Unicode MS" panose="020B0604020202020204" pitchFamily="34" charset="-122"/>
              </a:rPr>
              <a:t> </a:t>
            </a:r>
          </a:p>
        </p:txBody>
      </p:sp>
      <p:pic>
        <p:nvPicPr>
          <p:cNvPr id="5" name="图片 4"/>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pic>
        <p:nvPicPr>
          <p:cNvPr id="6" name="图片 5"/>
          <p:cNvPicPr>
            <a:picLocks noChangeAspect="1"/>
          </p:cNvPicPr>
          <p:nvPr userDrawn="1"/>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spTree>
    <p:extLst>
      <p:ext uri="{BB962C8B-B14F-4D97-AF65-F5344CB8AC3E}">
        <p14:creationId xmlns:p14="http://schemas.microsoft.com/office/powerpoint/2010/main" xmlns="" val="1255579539"/>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12782064"/>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8_Title Slide">
    <p:spTree>
      <p:nvGrpSpPr>
        <p:cNvPr id="1" name=""/>
        <p:cNvGrpSpPr/>
        <p:nvPr/>
      </p:nvGrpSpPr>
      <p:grpSpPr>
        <a:xfrm>
          <a:off x="0" y="0"/>
          <a:ext cx="0" cy="0"/>
          <a:chOff x="0" y="0"/>
          <a:chExt cx="0" cy="0"/>
        </a:xfrm>
      </p:grpSpPr>
      <p:sp>
        <p:nvSpPr>
          <p:cNvPr id="6" name="Picture Placeholder 2"/>
          <p:cNvSpPr>
            <a:spLocks noGrp="1"/>
          </p:cNvSpPr>
          <p:nvPr>
            <p:ph type="pic" sz="quarter" idx="12"/>
          </p:nvPr>
        </p:nvSpPr>
        <p:spPr>
          <a:xfrm>
            <a:off x="148262" y="2373049"/>
            <a:ext cx="3885741" cy="4350584"/>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6" name="Picture Placeholder 2"/>
          <p:cNvSpPr>
            <a:spLocks noGrp="1"/>
          </p:cNvSpPr>
          <p:nvPr>
            <p:ph type="pic" sz="quarter" idx="14"/>
          </p:nvPr>
        </p:nvSpPr>
        <p:spPr>
          <a:xfrm>
            <a:off x="4157507" y="2373049"/>
            <a:ext cx="3885741" cy="2113493"/>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27" name="Picture Placeholder 2"/>
          <p:cNvSpPr>
            <a:spLocks noGrp="1"/>
          </p:cNvSpPr>
          <p:nvPr>
            <p:ph type="pic" sz="quarter" idx="15"/>
          </p:nvPr>
        </p:nvSpPr>
        <p:spPr>
          <a:xfrm>
            <a:off x="4157507" y="4610138"/>
            <a:ext cx="3885741" cy="2113493"/>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30" name="Picture Placeholder 2"/>
          <p:cNvSpPr>
            <a:spLocks noGrp="1"/>
          </p:cNvSpPr>
          <p:nvPr>
            <p:ph type="pic" sz="quarter" idx="18"/>
          </p:nvPr>
        </p:nvSpPr>
        <p:spPr>
          <a:xfrm>
            <a:off x="8166755" y="4610138"/>
            <a:ext cx="3885741" cy="2113493"/>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
        <p:nvSpPr>
          <p:cNvPr id="9" name="Picture Placeholder 2"/>
          <p:cNvSpPr>
            <a:spLocks noGrp="1"/>
          </p:cNvSpPr>
          <p:nvPr>
            <p:ph type="pic" sz="quarter" idx="19"/>
          </p:nvPr>
        </p:nvSpPr>
        <p:spPr>
          <a:xfrm>
            <a:off x="8166755" y="2373049"/>
            <a:ext cx="3885741" cy="2113493"/>
          </a:xfrm>
          <a:prstGeom prst="rect">
            <a:avLst/>
          </a:prstGeom>
          <a:pattFill prst="lgCheck">
            <a:fgClr>
              <a:schemeClr val="bg1">
                <a:lumMod val="90000"/>
                <a:lumOff val="10000"/>
              </a:schemeClr>
            </a:fgClr>
            <a:bgClr>
              <a:schemeClr val="bg1"/>
            </a:bgClr>
          </a:pattFill>
        </p:spPr>
        <p:txBody>
          <a:bodyPr anchor="ctr"/>
          <a:lstStyle>
            <a:lvl1pPr algn="ctr">
              <a:defRPr/>
            </a:lvl1pPr>
          </a:lstStyle>
          <a:p>
            <a:endParaRPr lang="en-US"/>
          </a:p>
        </p:txBody>
      </p:sp>
    </p:spTree>
    <p:extLst>
      <p:ext uri="{BB962C8B-B14F-4D97-AF65-F5344CB8AC3E}">
        <p14:creationId xmlns:p14="http://schemas.microsoft.com/office/powerpoint/2010/main" xmlns="" val="2656005764"/>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26049342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9" r:id="rId3"/>
  </p:sldLayoutIdLst>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par>
    </p:tnLst>
  </p:timing>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media" Target="../media/media1.mp3"/><Relationship Id="rId3" Type="http://schemas.openxmlformats.org/officeDocument/2006/relationships/notesSlide" Target="../notesSlides/notesSlide1.xml"/><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4.jpe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13.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2.jpeg"/><Relationship Id="rId5" Type="http://schemas.openxmlformats.org/officeDocument/2006/relationships/tags" Target="../tags/tag17.xml"/><Relationship Id="rId15" Type="http://schemas.openxmlformats.org/officeDocument/2006/relationships/image" Target="../media/image11.png"/><Relationship Id="rId10" Type="http://schemas.openxmlformats.org/officeDocument/2006/relationships/notesSlide" Target="../notesSlides/notesSlide11.xml"/><Relationship Id="rId4" Type="http://schemas.openxmlformats.org/officeDocument/2006/relationships/tags" Target="../tags/tag16.xml"/><Relationship Id="rId9" Type="http://schemas.openxmlformats.org/officeDocument/2006/relationships/slideLayout" Target="../slideLayouts/slideLayout1.xml"/><Relationship Id="rId1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3.xml"/><Relationship Id="rId7" Type="http://schemas.openxmlformats.org/officeDocument/2006/relationships/image" Target="../media/image16.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tags" Target="../tags/tag24.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7.xml"/><Relationship Id="rId7" Type="http://schemas.openxmlformats.org/officeDocument/2006/relationships/notesSlide" Target="../notesSlides/notesSlide14.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1.xml"/><Relationship Id="rId5" Type="http://schemas.openxmlformats.org/officeDocument/2006/relationships/tags" Target="../tags/tag29.xml"/><Relationship Id="rId4"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11.png"/><Relationship Id="rId5" Type="http://schemas.openxmlformats.org/officeDocument/2006/relationships/tags" Target="../tags/tag34.xml"/><Relationship Id="rId10" Type="http://schemas.openxmlformats.org/officeDocument/2006/relationships/notesSlide" Target="../notesSlides/notesSlide17.xml"/><Relationship Id="rId4" Type="http://schemas.openxmlformats.org/officeDocument/2006/relationships/tags" Target="../tags/tag33.xml"/><Relationship Id="rId9"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40.xml"/><Relationship Id="rId7"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3" Type="http://schemas.openxmlformats.org/officeDocument/2006/relationships/tags" Target="../tags/tag46.xml"/><Relationship Id="rId21" Type="http://schemas.openxmlformats.org/officeDocument/2006/relationships/image" Target="../media/image11.png"/><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notesSlide" Target="../notesSlides/notesSlide2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5" Type="http://schemas.openxmlformats.org/officeDocument/2006/relationships/tags" Target="../tags/tag48.xml"/><Relationship Id="rId15" Type="http://schemas.openxmlformats.org/officeDocument/2006/relationships/tags" Target="../tags/tag58.xml"/><Relationship Id="rId10" Type="http://schemas.openxmlformats.org/officeDocument/2006/relationships/tags" Target="../tags/tag53.xml"/><Relationship Id="rId19" Type="http://schemas.openxmlformats.org/officeDocument/2006/relationships/slideLayout" Target="../slideLayouts/slideLayout1.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tags" Target="../tags/tag65.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71.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74.xml"/><Relationship Id="rId7"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80.xml"/><Relationship Id="rId7" Type="http://schemas.openxmlformats.org/officeDocument/2006/relationships/slideLayout" Target="../slideLayouts/slideLayout1.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png"/><Relationship Id="rId5" Type="http://schemas.openxmlformats.org/officeDocument/2006/relationships/tags" Target="../tags/tag6.xml"/><Relationship Id="rId10" Type="http://schemas.openxmlformats.org/officeDocument/2006/relationships/notesSlide" Target="../notesSlides/notesSlide7.xml"/><Relationship Id="rId4" Type="http://schemas.openxmlformats.org/officeDocument/2006/relationships/tags" Target="../tags/tag5.xml"/><Relationship Id="rId9"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4">
            <a:extLst>
              <a:ext uri="{28A0092B-C50C-407E-A947-70E740481C1C}">
                <a14:useLocalDpi xmlns:a14="http://schemas.microsoft.com/office/drawing/2010/main" xmlns="" val="0"/>
              </a:ext>
            </a:extLst>
          </a:blip>
          <a:srcRect t="4383" b="4098"/>
          <a:stretch/>
        </p:blipFill>
        <p:spPr>
          <a:xfrm>
            <a:off x="-1" y="1241"/>
            <a:ext cx="12190413" cy="6857107"/>
          </a:xfrm>
          <a:prstGeom prst="rect">
            <a:avLst/>
          </a:prstGeom>
        </p:spPr>
      </p:pic>
      <p:pic>
        <p:nvPicPr>
          <p:cNvPr id="17" name="图片 1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2422798" y="2534492"/>
            <a:ext cx="8208912" cy="2952328"/>
          </a:xfrm>
          <a:prstGeom prst="rect">
            <a:avLst/>
          </a:prstGeom>
        </p:spPr>
      </p:pic>
      <p:pic>
        <p:nvPicPr>
          <p:cNvPr id="12" name="纯音乐 - 欢快喜庆音乐">
            <a:hlinkClick r:id="" action="ppaction://media"/>
          </p:cNvPr>
          <p:cNvPicPr>
            <a:picLocks noChangeAspect="1"/>
          </p:cNvPicPr>
          <p:nvPr>
            <a:videoFile r:link="rId1"/>
            <p:extLst>
              <p:ext uri="{DAA4B4D4-6D71-4841-9C94-3DE7FCFB9230}">
                <p14:media xmlns:p14="http://schemas.microsoft.com/office/powerpoint/2010/main" xmlns="" r:embed="rId8"/>
              </p:ext>
            </p:extLst>
          </p:nvPr>
        </p:nvPicPr>
        <p:blipFill>
          <a:blip r:embed="rId9" cstate="print"/>
          <a:stretch>
            <a:fillRect/>
          </a:stretch>
        </p:blipFill>
        <p:spPr>
          <a:xfrm>
            <a:off x="-631138" y="454525"/>
            <a:ext cx="487363" cy="487362"/>
          </a:xfrm>
          <a:prstGeom prst="rect">
            <a:avLst/>
          </a:prstGeom>
        </p:spPr>
      </p:pic>
      <p:pic>
        <p:nvPicPr>
          <p:cNvPr id="20" name="图片 19"/>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22" name="TextBox 10"/>
          <p:cNvSpPr txBox="1"/>
          <p:nvPr/>
        </p:nvSpPr>
        <p:spPr>
          <a:xfrm>
            <a:off x="2998862" y="3083478"/>
            <a:ext cx="9481586" cy="1081297"/>
          </a:xfrm>
          <a:prstGeom prst="rect">
            <a:avLst/>
          </a:prstGeom>
          <a:noFill/>
        </p:spPr>
        <p:txBody>
          <a:bodyPr wrap="none" lIns="65000" tIns="32500" rIns="65000" bIns="32500">
            <a:spAutoFit/>
          </a:bodyPr>
          <a:lstStyle/>
          <a:p>
            <a:pPr algn="ctr">
              <a:buNone/>
            </a:pPr>
            <a:r>
              <a:rPr lang="zh-CN" altLang="en-US" sz="6600" dirty="0" smtClean="0">
                <a:solidFill>
                  <a:schemeClr val="accent1"/>
                </a:solidFill>
                <a:latin typeface="+mj-ea"/>
                <a:ea typeface="+mj-ea"/>
                <a:cs typeface="Arial" panose="020B0604020202020204" pitchFamily="34" charset="0"/>
              </a:rPr>
              <a:t>年终工作总结</a:t>
            </a:r>
            <a:r>
              <a:rPr lang="en-US" altLang="zh-CN" sz="6600" smtClean="0">
                <a:solidFill>
                  <a:schemeClr val="accent1"/>
                </a:solidFill>
                <a:latin typeface="+mj-ea"/>
                <a:ea typeface="+mj-ea"/>
                <a:cs typeface="Arial" panose="020B0604020202020204" pitchFamily="34" charset="0"/>
              </a:rPr>
              <a:t>PPT           </a:t>
            </a:r>
            <a:endParaRPr lang="zh-CN" altLang="en-US" sz="6600" dirty="0">
              <a:solidFill>
                <a:schemeClr val="accent1"/>
              </a:solidFill>
              <a:latin typeface="+mj-ea"/>
              <a:ea typeface="+mj-ea"/>
              <a:cs typeface="Arial" panose="020B0604020202020204" pitchFamily="34" charset="0"/>
            </a:endParaRPr>
          </a:p>
        </p:txBody>
      </p:sp>
      <p:sp>
        <p:nvSpPr>
          <p:cNvPr id="23" name="标题 4"/>
          <p:cNvSpPr txBox="1">
            <a:spLocks/>
          </p:cNvSpPr>
          <p:nvPr/>
        </p:nvSpPr>
        <p:spPr>
          <a:xfrm>
            <a:off x="3502918" y="4142797"/>
            <a:ext cx="6250294" cy="55874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000" dirty="0" smtClean="0">
                <a:solidFill>
                  <a:schemeClr val="tx2"/>
                </a:solidFill>
                <a:latin typeface="+mn-ea"/>
                <a:ea typeface="+mn-ea"/>
              </a:rPr>
              <a:t>汇报人</a:t>
            </a:r>
            <a:r>
              <a:rPr lang="zh-CN" altLang="en-US" sz="2000" dirty="0" smtClean="0">
                <a:solidFill>
                  <a:schemeClr val="tx2"/>
                </a:solidFill>
                <a:latin typeface="+mn-ea"/>
                <a:ea typeface="+mn-ea"/>
              </a:rPr>
              <a:t>：</a:t>
            </a:r>
            <a:r>
              <a:rPr lang="en-US" altLang="zh-CN" sz="2000" dirty="0" smtClean="0">
                <a:solidFill>
                  <a:schemeClr val="tx2"/>
                </a:solidFill>
                <a:latin typeface="+mn-ea"/>
                <a:ea typeface="+mn-ea"/>
              </a:rPr>
              <a:t>xxx</a:t>
            </a:r>
            <a:r>
              <a:rPr lang="zh-CN" altLang="en-US" sz="2000" dirty="0" smtClean="0">
                <a:solidFill>
                  <a:schemeClr val="tx2"/>
                </a:solidFill>
                <a:latin typeface="+mn-ea"/>
                <a:ea typeface="+mn-ea"/>
              </a:rPr>
              <a:t>                       汇报</a:t>
            </a:r>
            <a:r>
              <a:rPr lang="zh-CN" altLang="en-US" sz="2000" dirty="0" smtClean="0">
                <a:solidFill>
                  <a:schemeClr val="tx2"/>
                </a:solidFill>
                <a:latin typeface="+mn-ea"/>
                <a:ea typeface="+mn-ea"/>
              </a:rPr>
              <a:t>时间：</a:t>
            </a:r>
            <a:r>
              <a:rPr lang="en-US" altLang="zh-CN" sz="2000" dirty="0" smtClean="0">
                <a:solidFill>
                  <a:schemeClr val="tx2"/>
                </a:solidFill>
                <a:latin typeface="+mn-ea"/>
                <a:ea typeface="+mn-ea"/>
              </a:rPr>
              <a:t>XX</a:t>
            </a:r>
            <a:r>
              <a:rPr lang="zh-CN" altLang="en-US" sz="2000" dirty="0" smtClean="0">
                <a:solidFill>
                  <a:schemeClr val="tx2"/>
                </a:solidFill>
                <a:latin typeface="+mn-ea"/>
                <a:ea typeface="+mn-ea"/>
              </a:rPr>
              <a:t>年</a:t>
            </a:r>
            <a:r>
              <a:rPr lang="en-US" altLang="zh-CN" sz="2000" dirty="0" smtClean="0">
                <a:solidFill>
                  <a:schemeClr val="tx2"/>
                </a:solidFill>
                <a:latin typeface="+mn-ea"/>
                <a:ea typeface="+mn-ea"/>
              </a:rPr>
              <a:t>XX</a:t>
            </a:r>
            <a:r>
              <a:rPr lang="zh-CN" altLang="en-US" sz="2000" dirty="0" smtClean="0">
                <a:solidFill>
                  <a:schemeClr val="tx2"/>
                </a:solidFill>
                <a:latin typeface="+mn-ea"/>
                <a:ea typeface="+mn-ea"/>
              </a:rPr>
              <a:t>月</a:t>
            </a:r>
            <a:endParaRPr lang="zh-CN" altLang="en-US" sz="2000" dirty="0">
              <a:solidFill>
                <a:schemeClr val="tx2"/>
              </a:solidFill>
              <a:latin typeface="+mn-ea"/>
              <a:ea typeface="+mn-ea"/>
            </a:endParaRPr>
          </a:p>
        </p:txBody>
      </p:sp>
      <p:pic>
        <p:nvPicPr>
          <p:cNvPr id="24" name="图片 23"/>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10156585" y="5533602"/>
            <a:ext cx="1368064" cy="567826"/>
          </a:xfrm>
          <a:prstGeom prst="rect">
            <a:avLst/>
          </a:prstGeom>
        </p:spPr>
      </p:pic>
      <p:pic>
        <p:nvPicPr>
          <p:cNvPr id="25" name="图片 24"/>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8940616" y="4819572"/>
            <a:ext cx="836432" cy="347168"/>
          </a:xfrm>
          <a:prstGeom prst="rect">
            <a:avLst/>
          </a:prstGeom>
        </p:spPr>
      </p:pic>
    </p:spTree>
    <p:extLst>
      <p:ext uri="{BB962C8B-B14F-4D97-AF65-F5344CB8AC3E}">
        <p14:creationId xmlns:p14="http://schemas.microsoft.com/office/powerpoint/2010/main" xmlns="" val="2572654132"/>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500"/>
                                        <p:tgtEl>
                                          <p:spTgt spid="18"/>
                                        </p:tgtEl>
                                      </p:cBhvr>
                                    </p:animEffect>
                                  </p:childTnLst>
                                </p:cTn>
                              </p:par>
                            </p:childTnLst>
                          </p:cTn>
                        </p:par>
                        <p:par>
                          <p:cTn id="19" fill="hold">
                            <p:stCondLst>
                              <p:cond delay="1500"/>
                            </p:stCondLst>
                            <p:childTnLst>
                              <p:par>
                                <p:cTn id="20" presetID="21" presetClass="entr" presetSubtype="1"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par>
                          <p:cTn id="23" fill="hold">
                            <p:stCondLst>
                              <p:cond delay="3500"/>
                            </p:stCondLst>
                            <p:childTnLst>
                              <p:par>
                                <p:cTn id="24" presetID="52" presetClass="entr" presetSubtype="0" fill="hold" grpId="0" nodeType="afterEffect">
                                  <p:stCondLst>
                                    <p:cond delay="0"/>
                                  </p:stCondLst>
                                  <p:iterate type="lt">
                                    <p:tmPct val="10000"/>
                                  </p:iterate>
                                  <p:childTnLst>
                                    <p:set>
                                      <p:cBhvr>
                                        <p:cTn id="25" dur="1" fill="hold">
                                          <p:stCondLst>
                                            <p:cond delay="0"/>
                                          </p:stCondLst>
                                        </p:cTn>
                                        <p:tgtEl>
                                          <p:spTgt spid="22"/>
                                        </p:tgtEl>
                                        <p:attrNameLst>
                                          <p:attrName>style.visibility</p:attrName>
                                        </p:attrNameLst>
                                      </p:cBhvr>
                                      <p:to>
                                        <p:strVal val="visible"/>
                                      </p:to>
                                    </p:set>
                                    <p:animScale>
                                      <p:cBhvr>
                                        <p:cTn id="26"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22"/>
                                        </p:tgtEl>
                                        <p:attrNameLst>
                                          <p:attrName>ppt_x</p:attrName>
                                          <p:attrName>ppt_y</p:attrName>
                                        </p:attrNameLst>
                                      </p:cBhvr>
                                    </p:animMotion>
                                    <p:animEffect transition="in" filter="fade">
                                      <p:cBhvr>
                                        <p:cTn id="28" dur="1000"/>
                                        <p:tgtEl>
                                          <p:spTgt spid="22"/>
                                        </p:tgtEl>
                                      </p:cBhvr>
                                    </p:animEffect>
                                  </p:childTnLst>
                                </p:cTn>
                              </p:par>
                            </p:childTnLst>
                          </p:cTn>
                        </p:par>
                        <p:par>
                          <p:cTn id="29" fill="hold">
                            <p:stCondLst>
                              <p:cond delay="5300"/>
                            </p:stCondLst>
                            <p:childTnLst>
                              <p:par>
                                <p:cTn id="30" presetID="53" presetClass="entr" presetSubtype="16" fill="hold" grpId="0" nodeType="afterEffect">
                                  <p:stCondLst>
                                    <p:cond delay="0"/>
                                  </p:stCondLst>
                                  <p:iterate type="lt">
                                    <p:tmPct val="10000"/>
                                  </p:iterate>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childTnLst>
                          </p:cTn>
                        </p:par>
                        <p:par>
                          <p:cTn id="35" fill="hold">
                            <p:stCondLst>
                              <p:cond delay="6650"/>
                            </p:stCondLst>
                            <p:childTnLst>
                              <p:par>
                                <p:cTn id="36" presetID="42"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anim calcmode="lin" valueType="num">
                                      <p:cBhvr>
                                        <p:cTn id="39" dur="500" fill="hold"/>
                                        <p:tgtEl>
                                          <p:spTgt spid="25"/>
                                        </p:tgtEl>
                                        <p:attrNameLst>
                                          <p:attrName>ppt_x</p:attrName>
                                        </p:attrNameLst>
                                      </p:cBhvr>
                                      <p:tavLst>
                                        <p:tav tm="0">
                                          <p:val>
                                            <p:strVal val="#ppt_x"/>
                                          </p:val>
                                        </p:tav>
                                        <p:tav tm="100000">
                                          <p:val>
                                            <p:strVal val="#ppt_x"/>
                                          </p:val>
                                        </p:tav>
                                      </p:tavLst>
                                    </p:anim>
                                    <p:anim calcmode="lin" valueType="num">
                                      <p:cBhvr>
                                        <p:cTn id="40" dur="500" fill="hold"/>
                                        <p:tgtEl>
                                          <p:spTgt spid="25"/>
                                        </p:tgtEl>
                                        <p:attrNameLst>
                                          <p:attrName>ppt_y</p:attrName>
                                        </p:attrNameLst>
                                      </p:cBhvr>
                                      <p:tavLst>
                                        <p:tav tm="0">
                                          <p:val>
                                            <p:strVal val="#ppt_y+.1"/>
                                          </p:val>
                                        </p:tav>
                                        <p:tav tm="100000">
                                          <p:val>
                                            <p:strVal val="#ppt_y"/>
                                          </p:val>
                                        </p:tav>
                                      </p:tavLst>
                                    </p:anim>
                                  </p:childTnLst>
                                </p:cTn>
                              </p:par>
                            </p:childTnLst>
                          </p:cTn>
                        </p:par>
                        <p:par>
                          <p:cTn id="41" fill="hold">
                            <p:stCondLst>
                              <p:cond delay="7150"/>
                            </p:stCondLst>
                            <p:childTnLst>
                              <p:par>
                                <p:cTn id="42" presetID="42" presetClass="entr" presetSubtype="0"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anim calcmode="lin" valueType="num">
                                      <p:cBhvr>
                                        <p:cTn id="45" dur="500" fill="hold"/>
                                        <p:tgtEl>
                                          <p:spTgt spid="24"/>
                                        </p:tgtEl>
                                        <p:attrNameLst>
                                          <p:attrName>ppt_x</p:attrName>
                                        </p:attrNameLst>
                                      </p:cBhvr>
                                      <p:tavLst>
                                        <p:tav tm="0">
                                          <p:val>
                                            <p:strVal val="#ppt_x"/>
                                          </p:val>
                                        </p:tav>
                                        <p:tav tm="100000">
                                          <p:val>
                                            <p:strVal val="#ppt_x"/>
                                          </p:val>
                                        </p:tav>
                                      </p:tavLst>
                                    </p:anim>
                                    <p:anim calcmode="lin" valueType="num">
                                      <p:cBhvr>
                                        <p:cTn id="4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47" repeatCount="indefinite" fill="hold" display="0">
                  <p:stCondLst>
                    <p:cond delay="indefinite"/>
                  </p:stCondLst>
                  <p:endCondLst>
                    <p:cond evt="onStopAudio" delay="0">
                      <p:tgtEl>
                        <p:sldTgt/>
                      </p:tgtEl>
                    </p:cond>
                  </p:endCondLst>
                </p:cTn>
                <p:tgtEl>
                  <p:spTgt spid="12"/>
                </p:tgtEl>
              </p:cMediaNode>
            </p:video>
          </p:childTnLst>
        </p:cTn>
      </p:par>
    </p:tnLst>
    <p:bldLst>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6"/>
          <p:cNvSpPr>
            <a:spLocks/>
          </p:cNvSpPr>
          <p:nvPr/>
        </p:nvSpPr>
        <p:spPr bwMode="auto">
          <a:xfrm>
            <a:off x="4208303" y="2479826"/>
            <a:ext cx="2496673" cy="3510368"/>
          </a:xfrm>
          <a:custGeom>
            <a:avLst/>
            <a:gdLst>
              <a:gd name="T0" fmla="*/ 720 w 969"/>
              <a:gd name="T1" fmla="*/ 598 h 1362"/>
              <a:gd name="T2" fmla="*/ 183 w 969"/>
              <a:gd name="T3" fmla="*/ 0 h 1362"/>
              <a:gd name="T4" fmla="*/ 0 w 969"/>
              <a:gd name="T5" fmla="*/ 317 h 1362"/>
              <a:gd name="T6" fmla="*/ 0 w 969"/>
              <a:gd name="T7" fmla="*/ 318 h 1362"/>
              <a:gd name="T8" fmla="*/ 405 w 969"/>
              <a:gd name="T9" fmla="*/ 780 h 1362"/>
              <a:gd name="T10" fmla="*/ 603 w 969"/>
              <a:gd name="T11" fmla="*/ 1362 h 1362"/>
              <a:gd name="T12" fmla="*/ 969 w 969"/>
              <a:gd name="T13" fmla="*/ 1362 h 1362"/>
              <a:gd name="T14" fmla="*/ 720 w 969"/>
              <a:gd name="T15" fmla="*/ 598 h 1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9" h="1362">
                <a:moveTo>
                  <a:pt x="720" y="598"/>
                </a:moveTo>
                <a:cubicBezTo>
                  <a:pt x="580" y="356"/>
                  <a:pt x="395" y="155"/>
                  <a:pt x="183" y="0"/>
                </a:cubicBezTo>
                <a:cubicBezTo>
                  <a:pt x="100" y="90"/>
                  <a:pt x="36" y="198"/>
                  <a:pt x="0" y="317"/>
                </a:cubicBezTo>
                <a:cubicBezTo>
                  <a:pt x="0" y="318"/>
                  <a:pt x="0" y="318"/>
                  <a:pt x="0" y="318"/>
                </a:cubicBezTo>
                <a:cubicBezTo>
                  <a:pt x="159" y="440"/>
                  <a:pt x="298" y="595"/>
                  <a:pt x="405" y="780"/>
                </a:cubicBezTo>
                <a:cubicBezTo>
                  <a:pt x="511" y="965"/>
                  <a:pt x="576" y="1162"/>
                  <a:pt x="603" y="1362"/>
                </a:cubicBezTo>
                <a:cubicBezTo>
                  <a:pt x="969" y="1362"/>
                  <a:pt x="969" y="1362"/>
                  <a:pt x="969" y="1362"/>
                </a:cubicBezTo>
                <a:cubicBezTo>
                  <a:pt x="941" y="1100"/>
                  <a:pt x="860" y="840"/>
                  <a:pt x="720" y="598"/>
                </a:cubicBezTo>
                <a:close/>
              </a:path>
            </a:pathLst>
          </a:custGeom>
          <a:solidFill>
            <a:schemeClr val="accent1"/>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67"/>
          <p:cNvSpPr>
            <a:spLocks/>
          </p:cNvSpPr>
          <p:nvPr/>
        </p:nvSpPr>
        <p:spPr bwMode="auto">
          <a:xfrm>
            <a:off x="5762054" y="2479826"/>
            <a:ext cx="2496673" cy="3564809"/>
          </a:xfrm>
          <a:custGeom>
            <a:avLst/>
            <a:gdLst>
              <a:gd name="T0" fmla="*/ 786 w 969"/>
              <a:gd name="T1" fmla="*/ 0 h 1383"/>
              <a:gd name="T2" fmla="*/ 249 w 969"/>
              <a:gd name="T3" fmla="*/ 598 h 1383"/>
              <a:gd name="T4" fmla="*/ 0 w 969"/>
              <a:gd name="T5" fmla="*/ 1362 h 1383"/>
              <a:gd name="T6" fmla="*/ 0 w 969"/>
              <a:gd name="T7" fmla="*/ 1362 h 1383"/>
              <a:gd name="T8" fmla="*/ 183 w 969"/>
              <a:gd name="T9" fmla="*/ 1383 h 1383"/>
              <a:gd name="T10" fmla="*/ 366 w 969"/>
              <a:gd name="T11" fmla="*/ 1362 h 1383"/>
              <a:gd name="T12" fmla="*/ 366 w 969"/>
              <a:gd name="T13" fmla="*/ 1362 h 1383"/>
              <a:gd name="T14" fmla="*/ 564 w 969"/>
              <a:gd name="T15" fmla="*/ 780 h 1383"/>
              <a:gd name="T16" fmla="*/ 969 w 969"/>
              <a:gd name="T17" fmla="*/ 318 h 1383"/>
              <a:gd name="T18" fmla="*/ 786 w 969"/>
              <a:gd name="T19" fmla="*/ 0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9" h="1383">
                <a:moveTo>
                  <a:pt x="786" y="0"/>
                </a:moveTo>
                <a:cubicBezTo>
                  <a:pt x="573" y="155"/>
                  <a:pt x="389" y="356"/>
                  <a:pt x="249" y="598"/>
                </a:cubicBezTo>
                <a:cubicBezTo>
                  <a:pt x="109" y="840"/>
                  <a:pt x="27" y="1100"/>
                  <a:pt x="0" y="1362"/>
                </a:cubicBezTo>
                <a:cubicBezTo>
                  <a:pt x="0" y="1362"/>
                  <a:pt x="0" y="1362"/>
                  <a:pt x="0" y="1362"/>
                </a:cubicBezTo>
                <a:cubicBezTo>
                  <a:pt x="59" y="1375"/>
                  <a:pt x="120" y="1383"/>
                  <a:pt x="183" y="1383"/>
                </a:cubicBezTo>
                <a:cubicBezTo>
                  <a:pt x="246" y="1383"/>
                  <a:pt x="307" y="1375"/>
                  <a:pt x="366" y="1362"/>
                </a:cubicBezTo>
                <a:cubicBezTo>
                  <a:pt x="366" y="1362"/>
                  <a:pt x="366" y="1362"/>
                  <a:pt x="366" y="1362"/>
                </a:cubicBezTo>
                <a:cubicBezTo>
                  <a:pt x="392" y="1162"/>
                  <a:pt x="457" y="965"/>
                  <a:pt x="564" y="780"/>
                </a:cubicBezTo>
                <a:cubicBezTo>
                  <a:pt x="671" y="595"/>
                  <a:pt x="809" y="440"/>
                  <a:pt x="969" y="318"/>
                </a:cubicBezTo>
                <a:lnTo>
                  <a:pt x="786" y="0"/>
                </a:lnTo>
                <a:close/>
              </a:path>
            </a:pathLst>
          </a:custGeom>
          <a:solidFill>
            <a:schemeClr val="accent3"/>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68"/>
          <p:cNvSpPr>
            <a:spLocks noEditPoints="1"/>
          </p:cNvSpPr>
          <p:nvPr/>
        </p:nvSpPr>
        <p:spPr bwMode="auto">
          <a:xfrm>
            <a:off x="4208303" y="2479826"/>
            <a:ext cx="4050424" cy="1247792"/>
          </a:xfrm>
          <a:custGeom>
            <a:avLst/>
            <a:gdLst>
              <a:gd name="T0" fmla="*/ 0 w 1572"/>
              <a:gd name="T1" fmla="*/ 318 h 484"/>
              <a:gd name="T2" fmla="*/ 0 w 1572"/>
              <a:gd name="T3" fmla="*/ 318 h 484"/>
              <a:gd name="T4" fmla="*/ 0 w 1572"/>
              <a:gd name="T5" fmla="*/ 318 h 484"/>
              <a:gd name="T6" fmla="*/ 1389 w 1572"/>
              <a:gd name="T7" fmla="*/ 0 h 484"/>
              <a:gd name="T8" fmla="*/ 803 w 1572"/>
              <a:gd name="T9" fmla="*/ 120 h 484"/>
              <a:gd name="T10" fmla="*/ 803 w 1572"/>
              <a:gd name="T11" fmla="*/ 119 h 484"/>
              <a:gd name="T12" fmla="*/ 786 w 1572"/>
              <a:gd name="T13" fmla="*/ 120 h 484"/>
              <a:gd name="T14" fmla="*/ 765 w 1572"/>
              <a:gd name="T15" fmla="*/ 119 h 484"/>
              <a:gd name="T16" fmla="*/ 765 w 1572"/>
              <a:gd name="T17" fmla="*/ 120 h 484"/>
              <a:gd name="T18" fmla="*/ 183 w 1572"/>
              <a:gd name="T19" fmla="*/ 0 h 484"/>
              <a:gd name="T20" fmla="*/ 645 w 1572"/>
              <a:gd name="T21" fmla="*/ 478 h 484"/>
              <a:gd name="T22" fmla="*/ 786 w 1572"/>
              <a:gd name="T23" fmla="*/ 484 h 484"/>
              <a:gd name="T24" fmla="*/ 1572 w 1572"/>
              <a:gd name="T25" fmla="*/ 318 h 484"/>
              <a:gd name="T26" fmla="*/ 1572 w 1572"/>
              <a:gd name="T27" fmla="*/ 318 h 484"/>
              <a:gd name="T28" fmla="*/ 1389 w 1572"/>
              <a:gd name="T29"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2" h="484">
                <a:moveTo>
                  <a:pt x="0" y="318"/>
                </a:moveTo>
                <a:cubicBezTo>
                  <a:pt x="0" y="318"/>
                  <a:pt x="0" y="318"/>
                  <a:pt x="0" y="318"/>
                </a:cubicBezTo>
                <a:cubicBezTo>
                  <a:pt x="0" y="318"/>
                  <a:pt x="0" y="318"/>
                  <a:pt x="0" y="318"/>
                </a:cubicBezTo>
                <a:close/>
                <a:moveTo>
                  <a:pt x="1389" y="0"/>
                </a:moveTo>
                <a:cubicBezTo>
                  <a:pt x="1208" y="75"/>
                  <a:pt x="1010" y="117"/>
                  <a:pt x="803" y="120"/>
                </a:cubicBezTo>
                <a:cubicBezTo>
                  <a:pt x="803" y="119"/>
                  <a:pt x="803" y="119"/>
                  <a:pt x="803" y="119"/>
                </a:cubicBezTo>
                <a:cubicBezTo>
                  <a:pt x="797" y="120"/>
                  <a:pt x="792" y="120"/>
                  <a:pt x="786" y="120"/>
                </a:cubicBezTo>
                <a:cubicBezTo>
                  <a:pt x="779" y="120"/>
                  <a:pt x="772" y="120"/>
                  <a:pt x="765" y="119"/>
                </a:cubicBezTo>
                <a:cubicBezTo>
                  <a:pt x="765" y="120"/>
                  <a:pt x="765" y="120"/>
                  <a:pt x="765" y="120"/>
                </a:cubicBezTo>
                <a:cubicBezTo>
                  <a:pt x="559" y="117"/>
                  <a:pt x="363" y="75"/>
                  <a:pt x="183" y="0"/>
                </a:cubicBezTo>
                <a:cubicBezTo>
                  <a:pt x="360" y="129"/>
                  <a:pt x="517" y="289"/>
                  <a:pt x="645" y="478"/>
                </a:cubicBezTo>
                <a:cubicBezTo>
                  <a:pt x="691" y="482"/>
                  <a:pt x="738" y="484"/>
                  <a:pt x="786" y="484"/>
                </a:cubicBezTo>
                <a:cubicBezTo>
                  <a:pt x="1066" y="484"/>
                  <a:pt x="1332" y="424"/>
                  <a:pt x="1572" y="318"/>
                </a:cubicBezTo>
                <a:cubicBezTo>
                  <a:pt x="1572" y="318"/>
                  <a:pt x="1572" y="318"/>
                  <a:pt x="1572" y="318"/>
                </a:cubicBezTo>
                <a:cubicBezTo>
                  <a:pt x="1535" y="198"/>
                  <a:pt x="1472" y="90"/>
                  <a:pt x="1389" y="0"/>
                </a:cubicBezTo>
                <a:close/>
              </a:path>
            </a:pathLst>
          </a:custGeom>
          <a:solidFill>
            <a:schemeClr val="accent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TextBox 49"/>
          <p:cNvSpPr txBox="1"/>
          <p:nvPr/>
        </p:nvSpPr>
        <p:spPr>
          <a:xfrm rot="3069932">
            <a:off x="4059918" y="3605780"/>
            <a:ext cx="2391827" cy="523220"/>
          </a:xfrm>
          <a:prstGeom prst="rect">
            <a:avLst/>
          </a:prstGeom>
          <a:noFill/>
          <a:ln w="3175">
            <a:noFill/>
          </a:ln>
        </p:spPr>
        <p:txBody>
          <a:bodyPr wrap="square" rtlCol="0">
            <a:spAutoFit/>
          </a:bodyPr>
          <a:lstStyle/>
          <a:p>
            <a:pPr algn="ctr"/>
            <a:r>
              <a:rPr lang="zh-CN" altLang="en-US" sz="2800" dirty="0" smtClean="0">
                <a:solidFill>
                  <a:schemeClr val="bg1"/>
                </a:solidFill>
                <a:latin typeface="+mn-ea"/>
                <a:cs typeface="Arial Unicode MS" panose="020B0604020202020204" pitchFamily="34" charset="-122"/>
                <a:sym typeface="Batang"/>
              </a:rPr>
              <a:t>文本标题一</a:t>
            </a:r>
            <a:endParaRPr lang="en-US" altLang="zh-CN" sz="2800" dirty="0" smtClean="0">
              <a:solidFill>
                <a:schemeClr val="bg1"/>
              </a:solidFill>
              <a:latin typeface="+mn-ea"/>
              <a:cs typeface="Arial Unicode MS" panose="020B0604020202020204" pitchFamily="34" charset="-122"/>
              <a:sym typeface="Batang"/>
            </a:endParaRPr>
          </a:p>
        </p:txBody>
      </p:sp>
      <p:grpSp>
        <p:nvGrpSpPr>
          <p:cNvPr id="8" name="组合 7"/>
          <p:cNvGrpSpPr/>
          <p:nvPr/>
        </p:nvGrpSpPr>
        <p:grpSpPr>
          <a:xfrm>
            <a:off x="1368621" y="3969803"/>
            <a:ext cx="2591951" cy="518578"/>
            <a:chOff x="527312" y="1614772"/>
            <a:chExt cx="2591951" cy="518578"/>
          </a:xfrm>
        </p:grpSpPr>
        <p:sp>
          <p:nvSpPr>
            <p:cNvPr id="9" name="矩形 8"/>
            <p:cNvSpPr/>
            <p:nvPr/>
          </p:nvSpPr>
          <p:spPr>
            <a:xfrm>
              <a:off x="527312" y="1614772"/>
              <a:ext cx="2591951" cy="518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10" name="矩形 9"/>
            <p:cNvSpPr/>
            <p:nvPr/>
          </p:nvSpPr>
          <p:spPr>
            <a:xfrm>
              <a:off x="696705" y="1677056"/>
              <a:ext cx="2253165" cy="427070"/>
            </a:xfrm>
            <a:prstGeom prst="rect">
              <a:avLst/>
            </a:prstGeom>
            <a:noFill/>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11" name="MH_Text_1"/>
          <p:cNvSpPr/>
          <p:nvPr>
            <p:custDataLst>
              <p:tags r:id="rId1"/>
            </p:custDataLst>
          </p:nvPr>
        </p:nvSpPr>
        <p:spPr>
          <a:xfrm>
            <a:off x="693812" y="4743330"/>
            <a:ext cx="3941567"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zh-CN" altLang="en-US" sz="1600" dirty="0">
                <a:solidFill>
                  <a:prstClr val="black">
                    <a:lumMod val="75000"/>
                    <a:lumOff val="25000"/>
                  </a:prstClr>
                </a:solidFill>
                <a:latin typeface="时尚中黑简体"/>
              </a:rPr>
              <a:t>单击此处添加文字阐述</a:t>
            </a:r>
            <a:r>
              <a:rPr lang="zh-CN" altLang="en-US" sz="1600" dirty="0" smtClean="0">
                <a:solidFill>
                  <a:prstClr val="black">
                    <a:lumMod val="75000"/>
                    <a:lumOff val="25000"/>
                  </a:prstClr>
                </a:solidFill>
                <a:latin typeface="时尚中黑简体"/>
              </a:rPr>
              <a:t>，</a:t>
            </a:r>
            <a:endParaRPr lang="en-US" altLang="zh-CN" sz="1600" dirty="0">
              <a:solidFill>
                <a:schemeClr val="tx1"/>
              </a:solidFill>
              <a:cs typeface="+mn-ea"/>
              <a:sym typeface="+mn-lt"/>
            </a:endParaRPr>
          </a:p>
        </p:txBody>
      </p:sp>
      <p:sp>
        <p:nvSpPr>
          <p:cNvPr id="12" name="TextBox 49"/>
          <p:cNvSpPr txBox="1"/>
          <p:nvPr/>
        </p:nvSpPr>
        <p:spPr>
          <a:xfrm rot="21449906">
            <a:off x="5621277" y="2810012"/>
            <a:ext cx="2391827" cy="523220"/>
          </a:xfrm>
          <a:prstGeom prst="rect">
            <a:avLst/>
          </a:prstGeom>
          <a:noFill/>
          <a:ln w="3175">
            <a:noFill/>
          </a:ln>
        </p:spPr>
        <p:txBody>
          <a:bodyPr wrap="square" rtlCol="0">
            <a:spAutoFit/>
          </a:bodyPr>
          <a:lstStyle/>
          <a:p>
            <a:pPr algn="ctr"/>
            <a:r>
              <a:rPr lang="zh-CN" altLang="en-US" sz="2800" dirty="0" smtClean="0">
                <a:solidFill>
                  <a:schemeClr val="bg1"/>
                </a:solidFill>
                <a:latin typeface="+mn-ea"/>
                <a:cs typeface="Arial Unicode MS" panose="020B0604020202020204" pitchFamily="34" charset="-122"/>
                <a:sym typeface="Batang"/>
              </a:rPr>
              <a:t>文本标题</a:t>
            </a:r>
            <a:r>
              <a:rPr lang="zh-CN" altLang="en-US" sz="2800" dirty="0">
                <a:solidFill>
                  <a:schemeClr val="bg1"/>
                </a:solidFill>
                <a:latin typeface="+mn-ea"/>
                <a:cs typeface="Arial Unicode MS" panose="020B0604020202020204" pitchFamily="34" charset="-122"/>
                <a:sym typeface="Batang"/>
              </a:rPr>
              <a:t>二</a:t>
            </a:r>
            <a:endParaRPr lang="en-US" altLang="zh-CN" sz="2800" dirty="0" smtClean="0">
              <a:solidFill>
                <a:schemeClr val="bg1"/>
              </a:solidFill>
              <a:latin typeface="+mn-ea"/>
              <a:cs typeface="Arial Unicode MS" panose="020B0604020202020204" pitchFamily="34" charset="-122"/>
              <a:sym typeface="Batang"/>
            </a:endParaRPr>
          </a:p>
        </p:txBody>
      </p:sp>
      <p:grpSp>
        <p:nvGrpSpPr>
          <p:cNvPr id="13" name="组合 12"/>
          <p:cNvGrpSpPr/>
          <p:nvPr/>
        </p:nvGrpSpPr>
        <p:grpSpPr>
          <a:xfrm>
            <a:off x="5133100" y="1196752"/>
            <a:ext cx="2591951" cy="518578"/>
            <a:chOff x="527312" y="1614772"/>
            <a:chExt cx="2591951" cy="518578"/>
          </a:xfrm>
          <a:solidFill>
            <a:schemeClr val="accent2"/>
          </a:solidFill>
        </p:grpSpPr>
        <p:sp>
          <p:nvSpPr>
            <p:cNvPr id="14" name="矩形 13"/>
            <p:cNvSpPr/>
            <p:nvPr/>
          </p:nvSpPr>
          <p:spPr>
            <a:xfrm>
              <a:off x="527312" y="1614772"/>
              <a:ext cx="2591951" cy="518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16" name="矩形 15"/>
            <p:cNvSpPr/>
            <p:nvPr/>
          </p:nvSpPr>
          <p:spPr>
            <a:xfrm>
              <a:off x="696705" y="1677056"/>
              <a:ext cx="2253165" cy="427070"/>
            </a:xfrm>
            <a:prstGeom prst="rect">
              <a:avLst/>
            </a:prstGeom>
            <a:grpFill/>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17" name="MH_Text_1"/>
          <p:cNvSpPr/>
          <p:nvPr>
            <p:custDataLst>
              <p:tags r:id="rId2"/>
            </p:custDataLst>
          </p:nvPr>
        </p:nvSpPr>
        <p:spPr>
          <a:xfrm>
            <a:off x="3205369" y="1904120"/>
            <a:ext cx="6056291"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zh-CN" altLang="en-US" sz="1600" dirty="0">
                <a:solidFill>
                  <a:prstClr val="black">
                    <a:lumMod val="75000"/>
                    <a:lumOff val="25000"/>
                  </a:prstClr>
                </a:solidFill>
                <a:latin typeface="时尚中黑简体"/>
              </a:rPr>
              <a:t>单击此处添加文字阐述</a:t>
            </a:r>
            <a:r>
              <a:rPr lang="zh-CN" altLang="en-US" sz="1600" dirty="0" smtClean="0">
                <a:solidFill>
                  <a:prstClr val="black">
                    <a:lumMod val="75000"/>
                    <a:lumOff val="25000"/>
                  </a:prstClr>
                </a:solidFill>
                <a:latin typeface="时尚中黑简体"/>
              </a:rPr>
              <a:t>，</a:t>
            </a:r>
            <a:endParaRPr lang="en-US" altLang="zh-CN" sz="1600" dirty="0">
              <a:solidFill>
                <a:schemeClr val="tx1"/>
              </a:solidFill>
              <a:cs typeface="+mn-ea"/>
              <a:sym typeface="+mn-lt"/>
            </a:endParaRPr>
          </a:p>
        </p:txBody>
      </p:sp>
      <p:sp>
        <p:nvSpPr>
          <p:cNvPr id="18" name="TextBox 49"/>
          <p:cNvSpPr txBox="1"/>
          <p:nvPr/>
        </p:nvSpPr>
        <p:spPr>
          <a:xfrm rot="17899860">
            <a:off x="5509063" y="4348048"/>
            <a:ext cx="2391827" cy="523220"/>
          </a:xfrm>
          <a:prstGeom prst="rect">
            <a:avLst/>
          </a:prstGeom>
          <a:noFill/>
          <a:ln w="3175">
            <a:noFill/>
          </a:ln>
        </p:spPr>
        <p:txBody>
          <a:bodyPr wrap="square" rtlCol="0">
            <a:spAutoFit/>
          </a:bodyPr>
          <a:lstStyle/>
          <a:p>
            <a:pPr algn="ctr"/>
            <a:r>
              <a:rPr lang="zh-CN" altLang="en-US" sz="2800" dirty="0" smtClean="0">
                <a:solidFill>
                  <a:schemeClr val="bg1"/>
                </a:solidFill>
                <a:latin typeface="+mn-ea"/>
                <a:cs typeface="Arial Unicode MS" panose="020B0604020202020204" pitchFamily="34" charset="-122"/>
                <a:sym typeface="Batang"/>
              </a:rPr>
              <a:t>文本标题三</a:t>
            </a:r>
            <a:endParaRPr lang="en-US" altLang="zh-CN" sz="2800" dirty="0" smtClean="0">
              <a:solidFill>
                <a:schemeClr val="bg1"/>
              </a:solidFill>
              <a:latin typeface="+mn-ea"/>
              <a:cs typeface="Arial Unicode MS" panose="020B0604020202020204" pitchFamily="34" charset="-122"/>
              <a:sym typeface="Batang"/>
            </a:endParaRPr>
          </a:p>
        </p:txBody>
      </p:sp>
      <p:grpSp>
        <p:nvGrpSpPr>
          <p:cNvPr id="19" name="组合 18"/>
          <p:cNvGrpSpPr/>
          <p:nvPr/>
        </p:nvGrpSpPr>
        <p:grpSpPr>
          <a:xfrm>
            <a:off x="8349017" y="3959728"/>
            <a:ext cx="2591951" cy="518578"/>
            <a:chOff x="527312" y="1614772"/>
            <a:chExt cx="2591951" cy="518578"/>
          </a:xfrm>
          <a:solidFill>
            <a:schemeClr val="accent3"/>
          </a:solidFill>
        </p:grpSpPr>
        <p:sp>
          <p:nvSpPr>
            <p:cNvPr id="20" name="矩形 19"/>
            <p:cNvSpPr/>
            <p:nvPr/>
          </p:nvSpPr>
          <p:spPr>
            <a:xfrm>
              <a:off x="527312" y="1614772"/>
              <a:ext cx="2591951" cy="518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21" name="矩形 20"/>
            <p:cNvSpPr/>
            <p:nvPr/>
          </p:nvSpPr>
          <p:spPr>
            <a:xfrm>
              <a:off x="696705" y="1677056"/>
              <a:ext cx="2253165" cy="427070"/>
            </a:xfrm>
            <a:prstGeom prst="rect">
              <a:avLst/>
            </a:prstGeom>
            <a:grpFill/>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22" name="MH_Text_1"/>
          <p:cNvSpPr/>
          <p:nvPr>
            <p:custDataLst>
              <p:tags r:id="rId3"/>
            </p:custDataLst>
          </p:nvPr>
        </p:nvSpPr>
        <p:spPr>
          <a:xfrm>
            <a:off x="7674208" y="4733255"/>
            <a:ext cx="3941567"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zh-CN" altLang="en-US" sz="1600" dirty="0">
                <a:solidFill>
                  <a:prstClr val="black">
                    <a:lumMod val="75000"/>
                    <a:lumOff val="25000"/>
                  </a:prstClr>
                </a:solidFill>
                <a:latin typeface="时尚中黑简体"/>
              </a:rPr>
              <a:t>单击此处添加文字阐述</a:t>
            </a:r>
            <a:r>
              <a:rPr lang="zh-CN" altLang="en-US" sz="1600" dirty="0" smtClean="0">
                <a:solidFill>
                  <a:prstClr val="black">
                    <a:lumMod val="75000"/>
                    <a:lumOff val="25000"/>
                  </a:prstClr>
                </a:solidFill>
                <a:latin typeface="时尚中黑简体"/>
              </a:rPr>
              <a:t>，</a:t>
            </a:r>
            <a:endParaRPr lang="en-US" altLang="zh-CN" sz="1600" dirty="0">
              <a:solidFill>
                <a:schemeClr val="tx1"/>
              </a:solidFill>
              <a:cs typeface="+mn-ea"/>
              <a:sym typeface="+mn-lt"/>
            </a:endParaRPr>
          </a:p>
        </p:txBody>
      </p:sp>
      <p:sp>
        <p:nvSpPr>
          <p:cNvPr id="24"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25" name="图片 24"/>
          <p:cNvPicPr>
            <a:picLocks noChangeAspect="1"/>
          </p:cNvPicPr>
          <p:nvPr/>
        </p:nvPicPr>
        <p:blipFill rotWithShape="1">
          <a:blip r:embed="rId6"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4216093300"/>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1400"/>
                            </p:stCondLst>
                            <p:childTnLst>
                              <p:par>
                                <p:cTn id="12" presetID="22" presetClass="entr" presetSubtype="4"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1900"/>
                            </p:stCondLst>
                            <p:childTnLst>
                              <p:par>
                                <p:cTn id="22" presetID="53" presetClass="entr" presetSubtype="16" fill="hold" grpId="0" nodeType="afterEffect">
                                  <p:stCondLst>
                                    <p:cond delay="0"/>
                                  </p:stCondLst>
                                  <p:iterate type="lt">
                                    <p:tmPct val="10000"/>
                                  </p:iterate>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par>
                          <p:cTn id="27" fill="hold">
                            <p:stCondLst>
                              <p:cond delay="2600"/>
                            </p:stCondLst>
                            <p:childTnLst>
                              <p:par>
                                <p:cTn id="28" presetID="16" presetClass="entr" presetSubtype="2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par>
                          <p:cTn id="31" fill="hold">
                            <p:stCondLst>
                              <p:cond delay="31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11"/>
                                        </p:tgtEl>
                                        <p:attrNameLst>
                                          <p:attrName>style.visibility</p:attrName>
                                        </p:attrNameLst>
                                      </p:cBhvr>
                                      <p:to>
                                        <p:strVal val="visible"/>
                                      </p:to>
                                    </p:set>
                                    <p:animEffect transition="in" filter="fade">
                                      <p:cBhvr>
                                        <p:cTn id="34" dur="250"/>
                                        <p:tgtEl>
                                          <p:spTgt spid="11"/>
                                        </p:tgtEl>
                                      </p:cBhvr>
                                    </p:animEffect>
                                  </p:childTnLst>
                                </p:cTn>
                              </p:par>
                            </p:childTnLst>
                          </p:cTn>
                        </p:par>
                        <p:par>
                          <p:cTn id="35" fill="hold">
                            <p:stCondLst>
                              <p:cond delay="4750"/>
                            </p:stCondLst>
                            <p:childTnLst>
                              <p:par>
                                <p:cTn id="36" presetID="53" presetClass="entr" presetSubtype="16" fill="hold" grpId="0" nodeType="afterEffect">
                                  <p:stCondLst>
                                    <p:cond delay="0"/>
                                  </p:stCondLst>
                                  <p:iterate type="lt">
                                    <p:tmPct val="10000"/>
                                  </p:iterate>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par>
                          <p:cTn id="41" fill="hold">
                            <p:stCondLst>
                              <p:cond delay="5450"/>
                            </p:stCondLst>
                            <p:childTnLst>
                              <p:par>
                                <p:cTn id="42" presetID="16" presetClass="entr" presetSubtype="21"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par>
                          <p:cTn id="45" fill="hold">
                            <p:stCondLst>
                              <p:cond delay="5950"/>
                            </p:stCondLst>
                            <p:childTnLst>
                              <p:par>
                                <p:cTn id="46" presetID="10" presetClass="entr" presetSubtype="0" fill="hold" grpId="0" nodeType="afterEffect">
                                  <p:stCondLst>
                                    <p:cond delay="0"/>
                                  </p:stCondLst>
                                  <p:iterate type="lt">
                                    <p:tmPct val="10000"/>
                                  </p:iterate>
                                  <p:childTnLst>
                                    <p:set>
                                      <p:cBhvr>
                                        <p:cTn id="47" dur="1" fill="hold">
                                          <p:stCondLst>
                                            <p:cond delay="0"/>
                                          </p:stCondLst>
                                        </p:cTn>
                                        <p:tgtEl>
                                          <p:spTgt spid="17"/>
                                        </p:tgtEl>
                                        <p:attrNameLst>
                                          <p:attrName>style.visibility</p:attrName>
                                        </p:attrNameLst>
                                      </p:cBhvr>
                                      <p:to>
                                        <p:strVal val="visible"/>
                                      </p:to>
                                    </p:set>
                                    <p:animEffect transition="in" filter="fade">
                                      <p:cBhvr>
                                        <p:cTn id="48" dur="250"/>
                                        <p:tgtEl>
                                          <p:spTgt spid="17"/>
                                        </p:tgtEl>
                                      </p:cBhvr>
                                    </p:animEffect>
                                  </p:childTnLst>
                                </p:cTn>
                              </p:par>
                            </p:childTnLst>
                          </p:cTn>
                        </p:par>
                        <p:par>
                          <p:cTn id="49" fill="hold">
                            <p:stCondLst>
                              <p:cond delay="760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childTnLst>
                          </p:cTn>
                        </p:par>
                        <p:par>
                          <p:cTn id="55" fill="hold">
                            <p:stCondLst>
                              <p:cond delay="8300"/>
                            </p:stCondLst>
                            <p:childTnLst>
                              <p:par>
                                <p:cTn id="56" presetID="16" presetClass="entr" presetSubtype="21"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arn(inVertical)">
                                      <p:cBhvr>
                                        <p:cTn id="58" dur="500"/>
                                        <p:tgtEl>
                                          <p:spTgt spid="19"/>
                                        </p:tgtEl>
                                      </p:cBhvr>
                                    </p:animEffect>
                                  </p:childTnLst>
                                </p:cTn>
                              </p:par>
                            </p:childTnLst>
                          </p:cTn>
                        </p:par>
                        <p:par>
                          <p:cTn id="59" fill="hold">
                            <p:stCondLst>
                              <p:cond delay="8800"/>
                            </p:stCondLst>
                            <p:childTnLst>
                              <p:par>
                                <p:cTn id="60" presetID="10" presetClass="entr" presetSubtype="0" fill="hold" grpId="0" nodeType="afterEffect">
                                  <p:stCondLst>
                                    <p:cond delay="0"/>
                                  </p:stCondLst>
                                  <p:iterate type="lt">
                                    <p:tmPct val="10000"/>
                                  </p:iterate>
                                  <p:childTnLst>
                                    <p:set>
                                      <p:cBhvr>
                                        <p:cTn id="61" dur="1" fill="hold">
                                          <p:stCondLst>
                                            <p:cond delay="0"/>
                                          </p:stCondLst>
                                        </p:cTn>
                                        <p:tgtEl>
                                          <p:spTgt spid="22"/>
                                        </p:tgtEl>
                                        <p:attrNameLst>
                                          <p:attrName>style.visibility</p:attrName>
                                        </p:attrNameLst>
                                      </p:cBhvr>
                                      <p:to>
                                        <p:strVal val="visible"/>
                                      </p:to>
                                    </p:set>
                                    <p:animEffect transition="in" filter="fade">
                                      <p:cBhvr>
                                        <p:cTn id="62"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11" grpId="0"/>
      <p:bldP spid="12" grpId="0"/>
      <p:bldP spid="17" grpId="0"/>
      <p:bldP spid="18" grpId="0"/>
      <p:bldP spid="22"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spect="1" noChangeArrowheads="1" noTextEdit="1"/>
          </p:cNvSpPr>
          <p:nvPr/>
        </p:nvSpPr>
        <p:spPr bwMode="auto">
          <a:xfrm flipH="1">
            <a:off x="1198662" y="1701602"/>
            <a:ext cx="9726063" cy="2270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1198662" y="1725520"/>
            <a:ext cx="2193394" cy="2246857"/>
            <a:chOff x="1221010" y="2231557"/>
            <a:chExt cx="2193394" cy="2246857"/>
          </a:xfrm>
        </p:grpSpPr>
        <p:sp>
          <p:nvSpPr>
            <p:cNvPr id="6" name="Freeform 23"/>
            <p:cNvSpPr>
              <a:spLocks/>
            </p:cNvSpPr>
            <p:nvPr/>
          </p:nvSpPr>
          <p:spPr bwMode="auto">
            <a:xfrm flipH="1">
              <a:off x="1268845" y="2231557"/>
              <a:ext cx="2145559" cy="830085"/>
            </a:xfrm>
            <a:custGeom>
              <a:avLst/>
              <a:gdLst>
                <a:gd name="T0" fmla="*/ 46 w 90"/>
                <a:gd name="T1" fmla="*/ 0 h 34"/>
                <a:gd name="T2" fmla="*/ 0 w 90"/>
                <a:gd name="T3" fmla="*/ 0 h 34"/>
                <a:gd name="T4" fmla="*/ 0 w 90"/>
                <a:gd name="T5" fmla="*/ 34 h 34"/>
                <a:gd name="T6" fmla="*/ 90 w 90"/>
                <a:gd name="T7" fmla="*/ 34 h 34"/>
                <a:gd name="T8" fmla="*/ 46 w 90"/>
                <a:gd name="T9" fmla="*/ 0 h 34"/>
              </a:gdLst>
              <a:ahLst/>
              <a:cxnLst>
                <a:cxn ang="0">
                  <a:pos x="T0" y="T1"/>
                </a:cxn>
                <a:cxn ang="0">
                  <a:pos x="T2" y="T3"/>
                </a:cxn>
                <a:cxn ang="0">
                  <a:pos x="T4" y="T5"/>
                </a:cxn>
                <a:cxn ang="0">
                  <a:pos x="T6" y="T7"/>
                </a:cxn>
                <a:cxn ang="0">
                  <a:pos x="T8" y="T9"/>
                </a:cxn>
              </a:cxnLst>
              <a:rect l="0" t="0" r="r" b="b"/>
              <a:pathLst>
                <a:path w="90" h="34">
                  <a:moveTo>
                    <a:pt x="46" y="0"/>
                  </a:moveTo>
                  <a:cubicBezTo>
                    <a:pt x="0" y="0"/>
                    <a:pt x="0" y="0"/>
                    <a:pt x="0" y="0"/>
                  </a:cubicBezTo>
                  <a:cubicBezTo>
                    <a:pt x="0" y="34"/>
                    <a:pt x="0" y="34"/>
                    <a:pt x="0" y="34"/>
                  </a:cubicBezTo>
                  <a:cubicBezTo>
                    <a:pt x="90" y="34"/>
                    <a:pt x="90" y="34"/>
                    <a:pt x="90" y="34"/>
                  </a:cubicBezTo>
                  <a:cubicBezTo>
                    <a:pt x="85" y="14"/>
                    <a:pt x="67" y="0"/>
                    <a:pt x="46"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4"/>
            <p:cNvSpPr>
              <a:spLocks/>
            </p:cNvSpPr>
            <p:nvPr/>
          </p:nvSpPr>
          <p:spPr bwMode="auto">
            <a:xfrm flipH="1">
              <a:off x="1221010" y="3061642"/>
              <a:ext cx="2193394" cy="1416772"/>
            </a:xfrm>
            <a:custGeom>
              <a:avLst/>
              <a:gdLst>
                <a:gd name="T0" fmla="*/ 0 w 92"/>
                <a:gd name="T1" fmla="*/ 0 h 58"/>
                <a:gd name="T2" fmla="*/ 0 w 92"/>
                <a:gd name="T3" fmla="*/ 12 h 58"/>
                <a:gd name="T4" fmla="*/ 46 w 92"/>
                <a:gd name="T5" fmla="*/ 58 h 58"/>
                <a:gd name="T6" fmla="*/ 92 w 92"/>
                <a:gd name="T7" fmla="*/ 12 h 58"/>
                <a:gd name="T8" fmla="*/ 90 w 92"/>
                <a:gd name="T9" fmla="*/ 0 h 58"/>
                <a:gd name="T10" fmla="*/ 0 w 92"/>
                <a:gd name="T11" fmla="*/ 0 h 58"/>
              </a:gdLst>
              <a:ahLst/>
              <a:cxnLst>
                <a:cxn ang="0">
                  <a:pos x="T0" y="T1"/>
                </a:cxn>
                <a:cxn ang="0">
                  <a:pos x="T2" y="T3"/>
                </a:cxn>
                <a:cxn ang="0">
                  <a:pos x="T4" y="T5"/>
                </a:cxn>
                <a:cxn ang="0">
                  <a:pos x="T6" y="T7"/>
                </a:cxn>
                <a:cxn ang="0">
                  <a:pos x="T8" y="T9"/>
                </a:cxn>
                <a:cxn ang="0">
                  <a:pos x="T10" y="T11"/>
                </a:cxn>
              </a:cxnLst>
              <a:rect l="0" t="0" r="r" b="b"/>
              <a:pathLst>
                <a:path w="92" h="58">
                  <a:moveTo>
                    <a:pt x="0" y="0"/>
                  </a:moveTo>
                  <a:cubicBezTo>
                    <a:pt x="0" y="12"/>
                    <a:pt x="0" y="12"/>
                    <a:pt x="0" y="12"/>
                  </a:cubicBezTo>
                  <a:cubicBezTo>
                    <a:pt x="0" y="38"/>
                    <a:pt x="21" y="58"/>
                    <a:pt x="46" y="58"/>
                  </a:cubicBezTo>
                  <a:cubicBezTo>
                    <a:pt x="71" y="58"/>
                    <a:pt x="92" y="38"/>
                    <a:pt x="92" y="12"/>
                  </a:cubicBezTo>
                  <a:cubicBezTo>
                    <a:pt x="92" y="8"/>
                    <a:pt x="91" y="4"/>
                    <a:pt x="90" y="0"/>
                  </a:cubicBezTo>
                  <a:lnTo>
                    <a:pt x="0" y="0"/>
                  </a:lnTo>
                  <a:close/>
                </a:path>
              </a:pathLst>
            </a:custGeom>
            <a:blipFill>
              <a:blip r:embed="rId11" cstate="prin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 name="文本框 5"/>
          <p:cNvSpPr txBox="1"/>
          <p:nvPr/>
        </p:nvSpPr>
        <p:spPr>
          <a:xfrm>
            <a:off x="1841777" y="1988559"/>
            <a:ext cx="1107996" cy="461665"/>
          </a:xfrm>
          <a:prstGeom prst="rect">
            <a:avLst/>
          </a:prstGeom>
          <a:noFill/>
        </p:spPr>
        <p:txBody>
          <a:bodyPr wrap="none" rtlCol="0">
            <a:spAutoFit/>
          </a:bodyPr>
          <a:lstStyle/>
          <a:p>
            <a:r>
              <a:rPr lang="zh-CN" altLang="en-US" sz="2400" dirty="0" smtClean="0">
                <a:solidFill>
                  <a:schemeClr val="bg1"/>
                </a:solidFill>
                <a:latin typeface="Impact" panose="020B0806030902050204" pitchFamily="34" charset="0"/>
              </a:rPr>
              <a:t>文本一</a:t>
            </a:r>
            <a:endParaRPr lang="zh-CN" altLang="en-US" sz="2400" dirty="0">
              <a:solidFill>
                <a:schemeClr val="bg1"/>
              </a:solidFill>
              <a:latin typeface="Impact" panose="020B0806030902050204" pitchFamily="34" charset="0"/>
            </a:endParaRPr>
          </a:p>
        </p:txBody>
      </p:sp>
      <p:sp>
        <p:nvSpPr>
          <p:cNvPr id="9" name="MH_Text_1"/>
          <p:cNvSpPr/>
          <p:nvPr>
            <p:custDataLst>
              <p:tags r:id="rId1"/>
            </p:custDataLst>
          </p:nvPr>
        </p:nvSpPr>
        <p:spPr>
          <a:xfrm>
            <a:off x="818323" y="4118031"/>
            <a:ext cx="265386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4"/>
              </a:buClr>
            </a:pPr>
            <a:r>
              <a:rPr lang="zh-CN" altLang="en-US" sz="1900" b="1" dirty="0">
                <a:solidFill>
                  <a:schemeClr val="tx1">
                    <a:lumMod val="75000"/>
                    <a:lumOff val="25000"/>
                  </a:schemeClr>
                </a:solidFill>
                <a:cs typeface="+mn-ea"/>
                <a:sym typeface="+mn-lt"/>
              </a:rPr>
              <a:t>点击输入小标题</a:t>
            </a:r>
            <a:endParaRPr lang="en-US" altLang="zh-CN" sz="1900" b="1" dirty="0">
              <a:solidFill>
                <a:schemeClr val="tx1">
                  <a:lumMod val="75000"/>
                  <a:lumOff val="25000"/>
                </a:schemeClr>
              </a:solidFill>
              <a:cs typeface="+mn-ea"/>
              <a:sym typeface="+mn-lt"/>
            </a:endParaRPr>
          </a:p>
        </p:txBody>
      </p:sp>
      <p:sp>
        <p:nvSpPr>
          <p:cNvPr id="10" name="MH_Text_1"/>
          <p:cNvSpPr/>
          <p:nvPr>
            <p:custDataLst>
              <p:tags r:id="rId2"/>
            </p:custDataLst>
          </p:nvPr>
        </p:nvSpPr>
        <p:spPr>
          <a:xfrm>
            <a:off x="682017" y="4651155"/>
            <a:ext cx="2797043"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schemeClr val="tx1">
                    <a:lumMod val="75000"/>
                    <a:lumOff val="25000"/>
                  </a:schemeClr>
                </a:solidFill>
                <a:latin typeface="时尚中黑简体"/>
              </a:rPr>
              <a:t>单击此处添加文字阐述，添加简短问题说明文字，具体说明文字在此处添加此处单击此处添加文字阐述</a:t>
            </a:r>
            <a:endParaRPr lang="en-US" altLang="zh-CN" sz="1600" dirty="0">
              <a:solidFill>
                <a:schemeClr val="tx1">
                  <a:lumMod val="75000"/>
                  <a:lumOff val="25000"/>
                </a:schemeClr>
              </a:solidFill>
              <a:cs typeface="+mn-ea"/>
              <a:sym typeface="+mn-lt"/>
            </a:endParaRPr>
          </a:p>
        </p:txBody>
      </p:sp>
      <p:grpSp>
        <p:nvGrpSpPr>
          <p:cNvPr id="11" name="组合 10"/>
          <p:cNvGrpSpPr/>
          <p:nvPr/>
        </p:nvGrpSpPr>
        <p:grpSpPr>
          <a:xfrm>
            <a:off x="3725497" y="1725520"/>
            <a:ext cx="2193394" cy="2246857"/>
            <a:chOff x="3747845" y="2231557"/>
            <a:chExt cx="2193394" cy="2246857"/>
          </a:xfrm>
        </p:grpSpPr>
        <p:sp>
          <p:nvSpPr>
            <p:cNvPr id="12" name="Freeform 17"/>
            <p:cNvSpPr>
              <a:spLocks/>
            </p:cNvSpPr>
            <p:nvPr/>
          </p:nvSpPr>
          <p:spPr bwMode="auto">
            <a:xfrm flipH="1">
              <a:off x="3771763" y="2231557"/>
              <a:ext cx="2169476" cy="830085"/>
            </a:xfrm>
            <a:custGeom>
              <a:avLst/>
              <a:gdLst>
                <a:gd name="T0" fmla="*/ 46 w 91"/>
                <a:gd name="T1" fmla="*/ 0 h 34"/>
                <a:gd name="T2" fmla="*/ 0 w 91"/>
                <a:gd name="T3" fmla="*/ 0 h 34"/>
                <a:gd name="T4" fmla="*/ 0 w 91"/>
                <a:gd name="T5" fmla="*/ 34 h 34"/>
                <a:gd name="T6" fmla="*/ 91 w 91"/>
                <a:gd name="T7" fmla="*/ 34 h 34"/>
                <a:gd name="T8" fmla="*/ 46 w 91"/>
                <a:gd name="T9" fmla="*/ 0 h 34"/>
              </a:gdLst>
              <a:ahLst/>
              <a:cxnLst>
                <a:cxn ang="0">
                  <a:pos x="T0" y="T1"/>
                </a:cxn>
                <a:cxn ang="0">
                  <a:pos x="T2" y="T3"/>
                </a:cxn>
                <a:cxn ang="0">
                  <a:pos x="T4" y="T5"/>
                </a:cxn>
                <a:cxn ang="0">
                  <a:pos x="T6" y="T7"/>
                </a:cxn>
                <a:cxn ang="0">
                  <a:pos x="T8" y="T9"/>
                </a:cxn>
              </a:cxnLst>
              <a:rect l="0" t="0" r="r" b="b"/>
              <a:pathLst>
                <a:path w="91" h="34">
                  <a:moveTo>
                    <a:pt x="46" y="0"/>
                  </a:moveTo>
                  <a:cubicBezTo>
                    <a:pt x="0" y="0"/>
                    <a:pt x="0" y="0"/>
                    <a:pt x="0" y="0"/>
                  </a:cubicBezTo>
                  <a:cubicBezTo>
                    <a:pt x="0" y="34"/>
                    <a:pt x="0" y="34"/>
                    <a:pt x="0" y="34"/>
                  </a:cubicBezTo>
                  <a:cubicBezTo>
                    <a:pt x="91" y="34"/>
                    <a:pt x="91" y="34"/>
                    <a:pt x="91" y="34"/>
                  </a:cubicBezTo>
                  <a:cubicBezTo>
                    <a:pt x="85" y="14"/>
                    <a:pt x="67" y="0"/>
                    <a:pt x="46"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
            <p:cNvSpPr>
              <a:spLocks/>
            </p:cNvSpPr>
            <p:nvPr/>
          </p:nvSpPr>
          <p:spPr bwMode="auto">
            <a:xfrm flipH="1">
              <a:off x="3747845" y="3061642"/>
              <a:ext cx="2193394" cy="1416772"/>
            </a:xfrm>
            <a:custGeom>
              <a:avLst/>
              <a:gdLst>
                <a:gd name="T0" fmla="*/ 0 w 92"/>
                <a:gd name="T1" fmla="*/ 12 h 58"/>
                <a:gd name="T2" fmla="*/ 46 w 92"/>
                <a:gd name="T3" fmla="*/ 58 h 58"/>
                <a:gd name="T4" fmla="*/ 92 w 92"/>
                <a:gd name="T5" fmla="*/ 12 h 58"/>
                <a:gd name="T6" fmla="*/ 91 w 92"/>
                <a:gd name="T7" fmla="*/ 0 h 58"/>
                <a:gd name="T8" fmla="*/ 0 w 92"/>
                <a:gd name="T9" fmla="*/ 0 h 58"/>
                <a:gd name="T10" fmla="*/ 0 w 92"/>
                <a:gd name="T11" fmla="*/ 12 h 58"/>
              </a:gdLst>
              <a:ahLst/>
              <a:cxnLst>
                <a:cxn ang="0">
                  <a:pos x="T0" y="T1"/>
                </a:cxn>
                <a:cxn ang="0">
                  <a:pos x="T2" y="T3"/>
                </a:cxn>
                <a:cxn ang="0">
                  <a:pos x="T4" y="T5"/>
                </a:cxn>
                <a:cxn ang="0">
                  <a:pos x="T6" y="T7"/>
                </a:cxn>
                <a:cxn ang="0">
                  <a:pos x="T8" y="T9"/>
                </a:cxn>
                <a:cxn ang="0">
                  <a:pos x="T10" y="T11"/>
                </a:cxn>
              </a:cxnLst>
              <a:rect l="0" t="0" r="r" b="b"/>
              <a:pathLst>
                <a:path w="92" h="58">
                  <a:moveTo>
                    <a:pt x="0" y="12"/>
                  </a:moveTo>
                  <a:cubicBezTo>
                    <a:pt x="0" y="38"/>
                    <a:pt x="21" y="58"/>
                    <a:pt x="46" y="58"/>
                  </a:cubicBezTo>
                  <a:cubicBezTo>
                    <a:pt x="72" y="58"/>
                    <a:pt x="92" y="38"/>
                    <a:pt x="92" y="12"/>
                  </a:cubicBezTo>
                  <a:cubicBezTo>
                    <a:pt x="92" y="8"/>
                    <a:pt x="92" y="4"/>
                    <a:pt x="91" y="0"/>
                  </a:cubicBezTo>
                  <a:cubicBezTo>
                    <a:pt x="0" y="0"/>
                    <a:pt x="0" y="0"/>
                    <a:pt x="0" y="0"/>
                  </a:cubicBezTo>
                  <a:lnTo>
                    <a:pt x="0" y="12"/>
                  </a:lnTo>
                  <a:close/>
                </a:path>
              </a:pathLst>
            </a:custGeom>
            <a:blipFill>
              <a:blip r:embed="rId12" cstate="prin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文本框 88"/>
          <p:cNvSpPr txBox="1"/>
          <p:nvPr/>
        </p:nvSpPr>
        <p:spPr>
          <a:xfrm>
            <a:off x="4359028" y="1988559"/>
            <a:ext cx="1107996" cy="461665"/>
          </a:xfrm>
          <a:prstGeom prst="rect">
            <a:avLst/>
          </a:prstGeom>
          <a:noFill/>
        </p:spPr>
        <p:txBody>
          <a:bodyPr wrap="none" rtlCol="0">
            <a:spAutoFit/>
          </a:bodyPr>
          <a:lstStyle/>
          <a:p>
            <a:r>
              <a:rPr lang="zh-CN" altLang="en-US" sz="2400" dirty="0" smtClean="0">
                <a:solidFill>
                  <a:schemeClr val="bg1"/>
                </a:solidFill>
                <a:latin typeface="Impact" panose="020B0806030902050204" pitchFamily="34" charset="0"/>
              </a:rPr>
              <a:t>文本二</a:t>
            </a:r>
            <a:endParaRPr lang="zh-CN" altLang="en-US" sz="2400" dirty="0">
              <a:solidFill>
                <a:schemeClr val="bg1"/>
              </a:solidFill>
              <a:latin typeface="Impact" panose="020B0806030902050204" pitchFamily="34" charset="0"/>
            </a:endParaRPr>
          </a:p>
        </p:txBody>
      </p:sp>
      <p:sp>
        <p:nvSpPr>
          <p:cNvPr id="16" name="MH_Text_1"/>
          <p:cNvSpPr/>
          <p:nvPr>
            <p:custDataLst>
              <p:tags r:id="rId3"/>
            </p:custDataLst>
          </p:nvPr>
        </p:nvSpPr>
        <p:spPr>
          <a:xfrm>
            <a:off x="3472184" y="4118031"/>
            <a:ext cx="265386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4"/>
              </a:buClr>
            </a:pPr>
            <a:r>
              <a:rPr lang="zh-CN" altLang="en-US" sz="1900" b="1" dirty="0">
                <a:solidFill>
                  <a:schemeClr val="tx1">
                    <a:lumMod val="75000"/>
                    <a:lumOff val="25000"/>
                  </a:schemeClr>
                </a:solidFill>
                <a:cs typeface="+mn-ea"/>
                <a:sym typeface="+mn-lt"/>
              </a:rPr>
              <a:t>点击输入小标题</a:t>
            </a:r>
            <a:endParaRPr lang="en-US" altLang="zh-CN" sz="1900" b="1" dirty="0">
              <a:solidFill>
                <a:schemeClr val="tx1">
                  <a:lumMod val="75000"/>
                  <a:lumOff val="25000"/>
                </a:schemeClr>
              </a:solidFill>
              <a:cs typeface="+mn-ea"/>
              <a:sym typeface="+mn-lt"/>
            </a:endParaRPr>
          </a:p>
        </p:txBody>
      </p:sp>
      <p:sp>
        <p:nvSpPr>
          <p:cNvPr id="17" name="MH_Text_1"/>
          <p:cNvSpPr/>
          <p:nvPr>
            <p:custDataLst>
              <p:tags r:id="rId4"/>
            </p:custDataLst>
          </p:nvPr>
        </p:nvSpPr>
        <p:spPr>
          <a:xfrm>
            <a:off x="3335878" y="4651155"/>
            <a:ext cx="2797043"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schemeClr val="tx1">
                    <a:lumMod val="75000"/>
                    <a:lumOff val="25000"/>
                  </a:schemeClr>
                </a:solidFill>
                <a:latin typeface="时尚中黑简体"/>
              </a:rPr>
              <a:t>单击此处添加文字阐述，添加简短问题说明文字，具体说明文字在此处添加此处单击此处添加文字阐述</a:t>
            </a:r>
            <a:endParaRPr lang="en-US" altLang="zh-CN" sz="1600" dirty="0">
              <a:solidFill>
                <a:schemeClr val="tx1">
                  <a:lumMod val="75000"/>
                  <a:lumOff val="25000"/>
                </a:schemeClr>
              </a:solidFill>
              <a:cs typeface="+mn-ea"/>
              <a:sym typeface="+mn-lt"/>
            </a:endParaRPr>
          </a:p>
        </p:txBody>
      </p:sp>
      <p:grpSp>
        <p:nvGrpSpPr>
          <p:cNvPr id="18" name="组合 17"/>
          <p:cNvGrpSpPr/>
          <p:nvPr/>
        </p:nvGrpSpPr>
        <p:grpSpPr>
          <a:xfrm>
            <a:off x="6229821" y="1725520"/>
            <a:ext cx="2191987" cy="2246857"/>
            <a:chOff x="6252169" y="2231557"/>
            <a:chExt cx="2191987" cy="2246857"/>
          </a:xfrm>
        </p:grpSpPr>
        <p:sp>
          <p:nvSpPr>
            <p:cNvPr id="19" name="Freeform 11"/>
            <p:cNvSpPr>
              <a:spLocks/>
            </p:cNvSpPr>
            <p:nvPr/>
          </p:nvSpPr>
          <p:spPr bwMode="auto">
            <a:xfrm flipH="1">
              <a:off x="6298597" y="2231557"/>
              <a:ext cx="2145559" cy="830085"/>
            </a:xfrm>
            <a:custGeom>
              <a:avLst/>
              <a:gdLst>
                <a:gd name="T0" fmla="*/ 46 w 90"/>
                <a:gd name="T1" fmla="*/ 0 h 34"/>
                <a:gd name="T2" fmla="*/ 0 w 90"/>
                <a:gd name="T3" fmla="*/ 0 h 34"/>
                <a:gd name="T4" fmla="*/ 0 w 90"/>
                <a:gd name="T5" fmla="*/ 34 h 34"/>
                <a:gd name="T6" fmla="*/ 90 w 90"/>
                <a:gd name="T7" fmla="*/ 34 h 34"/>
                <a:gd name="T8" fmla="*/ 46 w 90"/>
                <a:gd name="T9" fmla="*/ 0 h 34"/>
              </a:gdLst>
              <a:ahLst/>
              <a:cxnLst>
                <a:cxn ang="0">
                  <a:pos x="T0" y="T1"/>
                </a:cxn>
                <a:cxn ang="0">
                  <a:pos x="T2" y="T3"/>
                </a:cxn>
                <a:cxn ang="0">
                  <a:pos x="T4" y="T5"/>
                </a:cxn>
                <a:cxn ang="0">
                  <a:pos x="T6" y="T7"/>
                </a:cxn>
                <a:cxn ang="0">
                  <a:pos x="T8" y="T9"/>
                </a:cxn>
              </a:cxnLst>
              <a:rect l="0" t="0" r="r" b="b"/>
              <a:pathLst>
                <a:path w="90" h="34">
                  <a:moveTo>
                    <a:pt x="46" y="0"/>
                  </a:moveTo>
                  <a:cubicBezTo>
                    <a:pt x="0" y="0"/>
                    <a:pt x="0" y="0"/>
                    <a:pt x="0" y="0"/>
                  </a:cubicBezTo>
                  <a:cubicBezTo>
                    <a:pt x="0" y="34"/>
                    <a:pt x="0" y="34"/>
                    <a:pt x="0" y="34"/>
                  </a:cubicBezTo>
                  <a:cubicBezTo>
                    <a:pt x="90" y="34"/>
                    <a:pt x="90" y="34"/>
                    <a:pt x="90" y="34"/>
                  </a:cubicBezTo>
                  <a:cubicBezTo>
                    <a:pt x="84" y="14"/>
                    <a:pt x="67" y="0"/>
                    <a:pt x="46" y="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2"/>
            <p:cNvSpPr>
              <a:spLocks/>
            </p:cNvSpPr>
            <p:nvPr/>
          </p:nvSpPr>
          <p:spPr bwMode="auto">
            <a:xfrm flipH="1">
              <a:off x="6252169" y="3061642"/>
              <a:ext cx="2191987" cy="1416772"/>
            </a:xfrm>
            <a:custGeom>
              <a:avLst/>
              <a:gdLst>
                <a:gd name="T0" fmla="*/ 0 w 92"/>
                <a:gd name="T1" fmla="*/ 12 h 58"/>
                <a:gd name="T2" fmla="*/ 46 w 92"/>
                <a:gd name="T3" fmla="*/ 58 h 58"/>
                <a:gd name="T4" fmla="*/ 92 w 92"/>
                <a:gd name="T5" fmla="*/ 12 h 58"/>
                <a:gd name="T6" fmla="*/ 90 w 92"/>
                <a:gd name="T7" fmla="*/ 0 h 58"/>
                <a:gd name="T8" fmla="*/ 0 w 92"/>
                <a:gd name="T9" fmla="*/ 0 h 58"/>
                <a:gd name="T10" fmla="*/ 0 w 92"/>
                <a:gd name="T11" fmla="*/ 12 h 58"/>
              </a:gdLst>
              <a:ahLst/>
              <a:cxnLst>
                <a:cxn ang="0">
                  <a:pos x="T0" y="T1"/>
                </a:cxn>
                <a:cxn ang="0">
                  <a:pos x="T2" y="T3"/>
                </a:cxn>
                <a:cxn ang="0">
                  <a:pos x="T4" y="T5"/>
                </a:cxn>
                <a:cxn ang="0">
                  <a:pos x="T6" y="T7"/>
                </a:cxn>
                <a:cxn ang="0">
                  <a:pos x="T8" y="T9"/>
                </a:cxn>
                <a:cxn ang="0">
                  <a:pos x="T10" y="T11"/>
                </a:cxn>
              </a:cxnLst>
              <a:rect l="0" t="0" r="r" b="b"/>
              <a:pathLst>
                <a:path w="92" h="58">
                  <a:moveTo>
                    <a:pt x="0" y="12"/>
                  </a:moveTo>
                  <a:cubicBezTo>
                    <a:pt x="0" y="38"/>
                    <a:pt x="20" y="58"/>
                    <a:pt x="46" y="58"/>
                  </a:cubicBezTo>
                  <a:cubicBezTo>
                    <a:pt x="71" y="58"/>
                    <a:pt x="92" y="38"/>
                    <a:pt x="92" y="12"/>
                  </a:cubicBezTo>
                  <a:cubicBezTo>
                    <a:pt x="92" y="8"/>
                    <a:pt x="91" y="4"/>
                    <a:pt x="90" y="0"/>
                  </a:cubicBezTo>
                  <a:cubicBezTo>
                    <a:pt x="0" y="0"/>
                    <a:pt x="0" y="0"/>
                    <a:pt x="0" y="0"/>
                  </a:cubicBezTo>
                  <a:lnTo>
                    <a:pt x="0" y="12"/>
                  </a:lnTo>
                  <a:close/>
                </a:path>
              </a:pathLst>
            </a:custGeom>
            <a:blipFill>
              <a:blip r:embed="rId13" cstate="prin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文本框 89"/>
          <p:cNvSpPr txBox="1"/>
          <p:nvPr/>
        </p:nvSpPr>
        <p:spPr>
          <a:xfrm>
            <a:off x="6913148" y="1988559"/>
            <a:ext cx="1107996" cy="461665"/>
          </a:xfrm>
          <a:prstGeom prst="rect">
            <a:avLst/>
          </a:prstGeom>
          <a:noFill/>
        </p:spPr>
        <p:txBody>
          <a:bodyPr wrap="none" rtlCol="0">
            <a:spAutoFit/>
          </a:bodyPr>
          <a:lstStyle/>
          <a:p>
            <a:r>
              <a:rPr lang="zh-CN" altLang="en-US" sz="2400" dirty="0" smtClean="0">
                <a:solidFill>
                  <a:schemeClr val="bg1"/>
                </a:solidFill>
                <a:latin typeface="Impact" panose="020B0806030902050204" pitchFamily="34" charset="0"/>
              </a:rPr>
              <a:t>文本三</a:t>
            </a:r>
            <a:endParaRPr lang="zh-CN" altLang="en-US" sz="2400" dirty="0">
              <a:solidFill>
                <a:schemeClr val="bg1"/>
              </a:solidFill>
              <a:latin typeface="Impact" panose="020B0806030902050204" pitchFamily="34" charset="0"/>
            </a:endParaRPr>
          </a:p>
        </p:txBody>
      </p:sp>
      <p:sp>
        <p:nvSpPr>
          <p:cNvPr id="22" name="MH_Text_1"/>
          <p:cNvSpPr/>
          <p:nvPr>
            <p:custDataLst>
              <p:tags r:id="rId5"/>
            </p:custDataLst>
          </p:nvPr>
        </p:nvSpPr>
        <p:spPr>
          <a:xfrm>
            <a:off x="6055841" y="4118031"/>
            <a:ext cx="265386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4"/>
              </a:buClr>
            </a:pPr>
            <a:r>
              <a:rPr lang="zh-CN" altLang="en-US" sz="1900" b="1" dirty="0">
                <a:solidFill>
                  <a:schemeClr val="tx1">
                    <a:lumMod val="75000"/>
                    <a:lumOff val="25000"/>
                  </a:schemeClr>
                </a:solidFill>
                <a:cs typeface="+mn-ea"/>
                <a:sym typeface="+mn-lt"/>
              </a:rPr>
              <a:t>点击输入小标题</a:t>
            </a:r>
            <a:endParaRPr lang="en-US" altLang="zh-CN" sz="1900" b="1" dirty="0">
              <a:solidFill>
                <a:schemeClr val="tx1">
                  <a:lumMod val="75000"/>
                  <a:lumOff val="25000"/>
                </a:schemeClr>
              </a:solidFill>
              <a:cs typeface="+mn-ea"/>
              <a:sym typeface="+mn-lt"/>
            </a:endParaRPr>
          </a:p>
        </p:txBody>
      </p:sp>
      <p:sp>
        <p:nvSpPr>
          <p:cNvPr id="23" name="MH_Text_1"/>
          <p:cNvSpPr/>
          <p:nvPr>
            <p:custDataLst>
              <p:tags r:id="rId6"/>
            </p:custDataLst>
          </p:nvPr>
        </p:nvSpPr>
        <p:spPr>
          <a:xfrm>
            <a:off x="5919535" y="4651155"/>
            <a:ext cx="2797043"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schemeClr val="tx1">
                    <a:lumMod val="75000"/>
                    <a:lumOff val="25000"/>
                  </a:schemeClr>
                </a:solidFill>
                <a:latin typeface="时尚中黑简体"/>
              </a:rPr>
              <a:t>单击此处添加文字阐述，添加简短问题说明文字，具体说明文字在此处添加此处单击此处添加文字阐述</a:t>
            </a:r>
            <a:endParaRPr lang="en-US" altLang="zh-CN" sz="1600" dirty="0">
              <a:solidFill>
                <a:schemeClr val="tx1">
                  <a:lumMod val="75000"/>
                  <a:lumOff val="25000"/>
                </a:schemeClr>
              </a:solidFill>
              <a:cs typeface="+mn-ea"/>
              <a:sym typeface="+mn-lt"/>
            </a:endParaRPr>
          </a:p>
        </p:txBody>
      </p:sp>
      <p:grpSp>
        <p:nvGrpSpPr>
          <p:cNvPr id="24" name="组合 23"/>
          <p:cNvGrpSpPr/>
          <p:nvPr/>
        </p:nvGrpSpPr>
        <p:grpSpPr>
          <a:xfrm>
            <a:off x="8756656" y="1725520"/>
            <a:ext cx="2191987" cy="2246857"/>
            <a:chOff x="8779004" y="2231557"/>
            <a:chExt cx="2191987" cy="2246857"/>
          </a:xfrm>
        </p:grpSpPr>
        <p:sp>
          <p:nvSpPr>
            <p:cNvPr id="25" name="Freeform 5"/>
            <p:cNvSpPr>
              <a:spLocks/>
            </p:cNvSpPr>
            <p:nvPr/>
          </p:nvSpPr>
          <p:spPr bwMode="auto">
            <a:xfrm flipH="1">
              <a:off x="8779004" y="3061642"/>
              <a:ext cx="2191987" cy="1416772"/>
            </a:xfrm>
            <a:custGeom>
              <a:avLst/>
              <a:gdLst>
                <a:gd name="T0" fmla="*/ 0 w 92"/>
                <a:gd name="T1" fmla="*/ 0 h 58"/>
                <a:gd name="T2" fmla="*/ 0 w 92"/>
                <a:gd name="T3" fmla="*/ 12 h 58"/>
                <a:gd name="T4" fmla="*/ 46 w 92"/>
                <a:gd name="T5" fmla="*/ 58 h 58"/>
                <a:gd name="T6" fmla="*/ 92 w 92"/>
                <a:gd name="T7" fmla="*/ 12 h 58"/>
                <a:gd name="T8" fmla="*/ 90 w 92"/>
                <a:gd name="T9" fmla="*/ 0 h 58"/>
                <a:gd name="T10" fmla="*/ 0 w 92"/>
                <a:gd name="T11" fmla="*/ 0 h 58"/>
              </a:gdLst>
              <a:ahLst/>
              <a:cxnLst>
                <a:cxn ang="0">
                  <a:pos x="T0" y="T1"/>
                </a:cxn>
                <a:cxn ang="0">
                  <a:pos x="T2" y="T3"/>
                </a:cxn>
                <a:cxn ang="0">
                  <a:pos x="T4" y="T5"/>
                </a:cxn>
                <a:cxn ang="0">
                  <a:pos x="T6" y="T7"/>
                </a:cxn>
                <a:cxn ang="0">
                  <a:pos x="T8" y="T9"/>
                </a:cxn>
                <a:cxn ang="0">
                  <a:pos x="T10" y="T11"/>
                </a:cxn>
              </a:cxnLst>
              <a:rect l="0" t="0" r="r" b="b"/>
              <a:pathLst>
                <a:path w="92" h="58">
                  <a:moveTo>
                    <a:pt x="0" y="0"/>
                  </a:moveTo>
                  <a:cubicBezTo>
                    <a:pt x="0" y="12"/>
                    <a:pt x="0" y="12"/>
                    <a:pt x="0" y="12"/>
                  </a:cubicBezTo>
                  <a:cubicBezTo>
                    <a:pt x="0" y="38"/>
                    <a:pt x="20" y="58"/>
                    <a:pt x="46" y="58"/>
                  </a:cubicBezTo>
                  <a:cubicBezTo>
                    <a:pt x="71" y="58"/>
                    <a:pt x="92" y="38"/>
                    <a:pt x="92" y="12"/>
                  </a:cubicBezTo>
                  <a:cubicBezTo>
                    <a:pt x="92" y="8"/>
                    <a:pt x="91" y="4"/>
                    <a:pt x="90" y="0"/>
                  </a:cubicBezTo>
                  <a:lnTo>
                    <a:pt x="0" y="0"/>
                  </a:lnTo>
                  <a:close/>
                </a:path>
              </a:pathLst>
            </a:custGeom>
            <a:blipFill>
              <a:blip r:embed="rId14" cstate="print"/>
              <a:stretch>
                <a:fillRect/>
              </a:stretch>
            </a:bli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6"/>
            <p:cNvSpPr>
              <a:spLocks/>
            </p:cNvSpPr>
            <p:nvPr/>
          </p:nvSpPr>
          <p:spPr bwMode="auto">
            <a:xfrm flipH="1">
              <a:off x="8825432" y="2231557"/>
              <a:ext cx="2145559" cy="830085"/>
            </a:xfrm>
            <a:custGeom>
              <a:avLst/>
              <a:gdLst>
                <a:gd name="T0" fmla="*/ 46 w 90"/>
                <a:gd name="T1" fmla="*/ 0 h 34"/>
                <a:gd name="T2" fmla="*/ 0 w 90"/>
                <a:gd name="T3" fmla="*/ 0 h 34"/>
                <a:gd name="T4" fmla="*/ 0 w 90"/>
                <a:gd name="T5" fmla="*/ 34 h 34"/>
                <a:gd name="T6" fmla="*/ 90 w 90"/>
                <a:gd name="T7" fmla="*/ 34 h 34"/>
                <a:gd name="T8" fmla="*/ 46 w 90"/>
                <a:gd name="T9" fmla="*/ 0 h 34"/>
              </a:gdLst>
              <a:ahLst/>
              <a:cxnLst>
                <a:cxn ang="0">
                  <a:pos x="T0" y="T1"/>
                </a:cxn>
                <a:cxn ang="0">
                  <a:pos x="T2" y="T3"/>
                </a:cxn>
                <a:cxn ang="0">
                  <a:pos x="T4" y="T5"/>
                </a:cxn>
                <a:cxn ang="0">
                  <a:pos x="T6" y="T7"/>
                </a:cxn>
                <a:cxn ang="0">
                  <a:pos x="T8" y="T9"/>
                </a:cxn>
              </a:cxnLst>
              <a:rect l="0" t="0" r="r" b="b"/>
              <a:pathLst>
                <a:path w="90" h="34">
                  <a:moveTo>
                    <a:pt x="46" y="0"/>
                  </a:moveTo>
                  <a:cubicBezTo>
                    <a:pt x="0" y="0"/>
                    <a:pt x="0" y="0"/>
                    <a:pt x="0" y="0"/>
                  </a:cubicBezTo>
                  <a:cubicBezTo>
                    <a:pt x="0" y="34"/>
                    <a:pt x="0" y="34"/>
                    <a:pt x="0" y="34"/>
                  </a:cubicBezTo>
                  <a:cubicBezTo>
                    <a:pt x="90" y="34"/>
                    <a:pt x="90" y="34"/>
                    <a:pt x="90" y="34"/>
                  </a:cubicBezTo>
                  <a:cubicBezTo>
                    <a:pt x="85" y="14"/>
                    <a:pt x="67" y="0"/>
                    <a:pt x="46"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文本框 90"/>
          <p:cNvSpPr txBox="1"/>
          <p:nvPr/>
        </p:nvSpPr>
        <p:spPr>
          <a:xfrm>
            <a:off x="9476886" y="1988559"/>
            <a:ext cx="1107996" cy="461665"/>
          </a:xfrm>
          <a:prstGeom prst="rect">
            <a:avLst/>
          </a:prstGeom>
          <a:noFill/>
        </p:spPr>
        <p:txBody>
          <a:bodyPr wrap="none" rtlCol="0">
            <a:spAutoFit/>
          </a:bodyPr>
          <a:lstStyle/>
          <a:p>
            <a:r>
              <a:rPr lang="zh-CN" altLang="en-US" sz="2400" dirty="0" smtClean="0">
                <a:solidFill>
                  <a:schemeClr val="bg1"/>
                </a:solidFill>
                <a:latin typeface="Impact" panose="020B0806030902050204" pitchFamily="34" charset="0"/>
              </a:rPr>
              <a:t>文本四</a:t>
            </a:r>
            <a:endParaRPr lang="zh-CN" altLang="en-US" sz="2400" dirty="0">
              <a:solidFill>
                <a:schemeClr val="bg1"/>
              </a:solidFill>
              <a:latin typeface="Impact" panose="020B0806030902050204" pitchFamily="34" charset="0"/>
            </a:endParaRPr>
          </a:p>
        </p:txBody>
      </p:sp>
      <p:sp>
        <p:nvSpPr>
          <p:cNvPr id="28" name="MH_Text_1"/>
          <p:cNvSpPr/>
          <p:nvPr>
            <p:custDataLst>
              <p:tags r:id="rId7"/>
            </p:custDataLst>
          </p:nvPr>
        </p:nvSpPr>
        <p:spPr>
          <a:xfrm>
            <a:off x="8639498" y="4118031"/>
            <a:ext cx="265386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4"/>
              </a:buClr>
            </a:pPr>
            <a:r>
              <a:rPr lang="zh-CN" altLang="en-US" sz="1900" b="1" dirty="0">
                <a:solidFill>
                  <a:schemeClr val="tx1">
                    <a:lumMod val="75000"/>
                    <a:lumOff val="25000"/>
                  </a:schemeClr>
                </a:solidFill>
                <a:cs typeface="+mn-ea"/>
                <a:sym typeface="+mn-lt"/>
              </a:rPr>
              <a:t>点击输入小标题</a:t>
            </a:r>
            <a:endParaRPr lang="en-US" altLang="zh-CN" sz="1900" b="1" dirty="0">
              <a:solidFill>
                <a:schemeClr val="tx1">
                  <a:lumMod val="75000"/>
                  <a:lumOff val="25000"/>
                </a:schemeClr>
              </a:solidFill>
              <a:cs typeface="+mn-ea"/>
              <a:sym typeface="+mn-lt"/>
            </a:endParaRPr>
          </a:p>
        </p:txBody>
      </p:sp>
      <p:sp>
        <p:nvSpPr>
          <p:cNvPr id="29" name="MH_Text_1"/>
          <p:cNvSpPr/>
          <p:nvPr>
            <p:custDataLst>
              <p:tags r:id="rId8"/>
            </p:custDataLst>
          </p:nvPr>
        </p:nvSpPr>
        <p:spPr>
          <a:xfrm>
            <a:off x="8503192" y="4651155"/>
            <a:ext cx="2797043"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schemeClr val="tx1">
                    <a:lumMod val="75000"/>
                    <a:lumOff val="25000"/>
                  </a:schemeClr>
                </a:solidFill>
                <a:latin typeface="时尚中黑简体"/>
              </a:rPr>
              <a:t>单击此处添加文字阐述，添加简短问题说明文字，具体说明文字在此处添加此处单击此处添加文字阐述</a:t>
            </a:r>
            <a:endParaRPr lang="en-US" altLang="zh-CN" sz="1600" dirty="0">
              <a:solidFill>
                <a:schemeClr val="tx1">
                  <a:lumMod val="75000"/>
                  <a:lumOff val="25000"/>
                </a:schemeClr>
              </a:solidFill>
              <a:cs typeface="+mn-ea"/>
              <a:sym typeface="+mn-lt"/>
            </a:endParaRPr>
          </a:p>
        </p:txBody>
      </p:sp>
      <p:sp>
        <p:nvSpPr>
          <p:cNvPr id="31"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2" name="图片 31"/>
          <p:cNvPicPr>
            <a:picLocks noChangeAspect="1"/>
          </p:cNvPicPr>
          <p:nvPr/>
        </p:nvPicPr>
        <p:blipFill rotWithShape="1">
          <a:blip r:embed="rId15"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80765077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1400"/>
                            </p:stCondLst>
                            <p:childTnLst>
                              <p:par>
                                <p:cTn id="12" presetID="42"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anim calcmode="lin" valueType="num">
                                      <p:cBhvr>
                                        <p:cTn id="15" dur="750" fill="hold"/>
                                        <p:tgtEl>
                                          <p:spTgt spid="5"/>
                                        </p:tgtEl>
                                        <p:attrNameLst>
                                          <p:attrName>ppt_x</p:attrName>
                                        </p:attrNameLst>
                                      </p:cBhvr>
                                      <p:tavLst>
                                        <p:tav tm="0">
                                          <p:val>
                                            <p:strVal val="#ppt_x"/>
                                          </p:val>
                                        </p:tav>
                                        <p:tav tm="100000">
                                          <p:val>
                                            <p:strVal val="#ppt_x"/>
                                          </p:val>
                                        </p:tav>
                                      </p:tavLst>
                                    </p:anim>
                                    <p:anim calcmode="lin" valueType="num">
                                      <p:cBhvr>
                                        <p:cTn id="16" dur="750" fill="hold"/>
                                        <p:tgtEl>
                                          <p:spTgt spid="5"/>
                                        </p:tgtEl>
                                        <p:attrNameLst>
                                          <p:attrName>ppt_y</p:attrName>
                                        </p:attrNameLst>
                                      </p:cBhvr>
                                      <p:tavLst>
                                        <p:tav tm="0">
                                          <p:val>
                                            <p:strVal val="#ppt_y+.1"/>
                                          </p:val>
                                        </p:tav>
                                        <p:tav tm="100000">
                                          <p:val>
                                            <p:strVal val="#ppt_y"/>
                                          </p:val>
                                        </p:tav>
                                      </p:tavLst>
                                    </p:anim>
                                  </p:childTnLst>
                                </p:cTn>
                              </p:par>
                            </p:childTnLst>
                          </p:cTn>
                        </p:par>
                        <p:par>
                          <p:cTn id="17" fill="hold">
                            <p:stCondLst>
                              <p:cond delay="2150"/>
                            </p:stCondLst>
                            <p:childTnLst>
                              <p:par>
                                <p:cTn id="18" presetID="16" presetClass="entr" presetSubtype="2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par>
                          <p:cTn id="21" fill="hold">
                            <p:stCondLst>
                              <p:cond delay="2650"/>
                            </p:stCondLst>
                            <p:childTnLst>
                              <p:par>
                                <p:cTn id="22" presetID="22" presetClass="entr" presetSubtype="4"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par>
                          <p:cTn id="25" fill="hold">
                            <p:stCondLst>
                              <p:cond delay="3150"/>
                            </p:stCondLst>
                            <p:childTnLst>
                              <p:par>
                                <p:cTn id="26" presetID="16" presetClass="entr" presetSubtype="21"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250"/>
                                        <p:tgtEl>
                                          <p:spTgt spid="10"/>
                                        </p:tgtEl>
                                      </p:cBhvr>
                                    </p:animEffect>
                                  </p:childTnLst>
                                </p:cTn>
                              </p:par>
                            </p:childTnLst>
                          </p:cTn>
                        </p:par>
                        <p:par>
                          <p:cTn id="29" fill="hold">
                            <p:stCondLst>
                              <p:cond delay="4500"/>
                            </p:stCondLst>
                            <p:childTnLst>
                              <p:par>
                                <p:cTn id="30" presetID="42"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5250"/>
                            </p:stCondLst>
                            <p:childTnLst>
                              <p:par>
                                <p:cTn id="36" presetID="16" presetClass="entr" presetSubtype="2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par>
                          <p:cTn id="39" fill="hold">
                            <p:stCondLst>
                              <p:cond delay="5750"/>
                            </p:stCondLst>
                            <p:childTnLst>
                              <p:par>
                                <p:cTn id="40" presetID="2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par>
                          <p:cTn id="43" fill="hold">
                            <p:stCondLst>
                              <p:cond delay="6250"/>
                            </p:stCondLst>
                            <p:childTnLst>
                              <p:par>
                                <p:cTn id="44" presetID="16" presetClass="entr" presetSubtype="21" fill="hold" grpId="0" nodeType="afterEffect">
                                  <p:stCondLst>
                                    <p:cond delay="0"/>
                                  </p:stCondLst>
                                  <p:iterate type="lt">
                                    <p:tmPct val="10000"/>
                                  </p:iterate>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250"/>
                                        <p:tgtEl>
                                          <p:spTgt spid="17"/>
                                        </p:tgtEl>
                                      </p:cBhvr>
                                    </p:animEffect>
                                  </p:childTnLst>
                                </p:cTn>
                              </p:par>
                            </p:childTnLst>
                          </p:cTn>
                        </p:par>
                        <p:par>
                          <p:cTn id="47" fill="hold">
                            <p:stCondLst>
                              <p:cond delay="7600"/>
                            </p:stCondLst>
                            <p:childTnLst>
                              <p:par>
                                <p:cTn id="48" presetID="42"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750"/>
                                        <p:tgtEl>
                                          <p:spTgt spid="18"/>
                                        </p:tgtEl>
                                      </p:cBhvr>
                                    </p:animEffect>
                                    <p:anim calcmode="lin" valueType="num">
                                      <p:cBhvr>
                                        <p:cTn id="51" dur="750" fill="hold"/>
                                        <p:tgtEl>
                                          <p:spTgt spid="18"/>
                                        </p:tgtEl>
                                        <p:attrNameLst>
                                          <p:attrName>ppt_x</p:attrName>
                                        </p:attrNameLst>
                                      </p:cBhvr>
                                      <p:tavLst>
                                        <p:tav tm="0">
                                          <p:val>
                                            <p:strVal val="#ppt_x"/>
                                          </p:val>
                                        </p:tav>
                                        <p:tav tm="100000">
                                          <p:val>
                                            <p:strVal val="#ppt_x"/>
                                          </p:val>
                                        </p:tav>
                                      </p:tavLst>
                                    </p:anim>
                                    <p:anim calcmode="lin" valueType="num">
                                      <p:cBhvr>
                                        <p:cTn id="52" dur="750" fill="hold"/>
                                        <p:tgtEl>
                                          <p:spTgt spid="18"/>
                                        </p:tgtEl>
                                        <p:attrNameLst>
                                          <p:attrName>ppt_y</p:attrName>
                                        </p:attrNameLst>
                                      </p:cBhvr>
                                      <p:tavLst>
                                        <p:tav tm="0">
                                          <p:val>
                                            <p:strVal val="#ppt_y+.1"/>
                                          </p:val>
                                        </p:tav>
                                        <p:tav tm="100000">
                                          <p:val>
                                            <p:strVal val="#ppt_y"/>
                                          </p:val>
                                        </p:tav>
                                      </p:tavLst>
                                    </p:anim>
                                  </p:childTnLst>
                                </p:cTn>
                              </p:par>
                            </p:childTnLst>
                          </p:cTn>
                        </p:par>
                        <p:par>
                          <p:cTn id="53" fill="hold">
                            <p:stCondLst>
                              <p:cond delay="8350"/>
                            </p:stCondLst>
                            <p:childTnLst>
                              <p:par>
                                <p:cTn id="54" presetID="16" presetClass="entr" presetSubtype="21"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arn(inVertical)">
                                      <p:cBhvr>
                                        <p:cTn id="56" dur="500"/>
                                        <p:tgtEl>
                                          <p:spTgt spid="21"/>
                                        </p:tgtEl>
                                      </p:cBhvr>
                                    </p:animEffect>
                                  </p:childTnLst>
                                </p:cTn>
                              </p:par>
                            </p:childTnLst>
                          </p:cTn>
                        </p:par>
                        <p:par>
                          <p:cTn id="57" fill="hold">
                            <p:stCondLst>
                              <p:cond delay="8850"/>
                            </p:stCondLst>
                            <p:childTnLst>
                              <p:par>
                                <p:cTn id="58" presetID="22" presetClass="entr" presetSubtype="4"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childTnLst>
                          </p:cTn>
                        </p:par>
                        <p:par>
                          <p:cTn id="61" fill="hold">
                            <p:stCondLst>
                              <p:cond delay="9350"/>
                            </p:stCondLst>
                            <p:childTnLst>
                              <p:par>
                                <p:cTn id="62" presetID="16" presetClass="entr" presetSubtype="21" fill="hold" grpId="0" nodeType="afterEffect">
                                  <p:stCondLst>
                                    <p:cond delay="0"/>
                                  </p:stCondLst>
                                  <p:iterate type="lt">
                                    <p:tmPct val="10000"/>
                                  </p:iterate>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250"/>
                                        <p:tgtEl>
                                          <p:spTgt spid="23"/>
                                        </p:tgtEl>
                                      </p:cBhvr>
                                    </p:animEffect>
                                  </p:childTnLst>
                                </p:cTn>
                              </p:par>
                            </p:childTnLst>
                          </p:cTn>
                        </p:par>
                        <p:par>
                          <p:cTn id="65" fill="hold">
                            <p:stCondLst>
                              <p:cond delay="10700"/>
                            </p:stCondLst>
                            <p:childTnLst>
                              <p:par>
                                <p:cTn id="66" presetID="42" presetClass="entr" presetSubtype="0"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750"/>
                                        <p:tgtEl>
                                          <p:spTgt spid="24"/>
                                        </p:tgtEl>
                                      </p:cBhvr>
                                    </p:animEffect>
                                    <p:anim calcmode="lin" valueType="num">
                                      <p:cBhvr>
                                        <p:cTn id="69" dur="750" fill="hold"/>
                                        <p:tgtEl>
                                          <p:spTgt spid="24"/>
                                        </p:tgtEl>
                                        <p:attrNameLst>
                                          <p:attrName>ppt_x</p:attrName>
                                        </p:attrNameLst>
                                      </p:cBhvr>
                                      <p:tavLst>
                                        <p:tav tm="0">
                                          <p:val>
                                            <p:strVal val="#ppt_x"/>
                                          </p:val>
                                        </p:tav>
                                        <p:tav tm="100000">
                                          <p:val>
                                            <p:strVal val="#ppt_x"/>
                                          </p:val>
                                        </p:tav>
                                      </p:tavLst>
                                    </p:anim>
                                    <p:anim calcmode="lin" valueType="num">
                                      <p:cBhvr>
                                        <p:cTn id="70" dur="750" fill="hold"/>
                                        <p:tgtEl>
                                          <p:spTgt spid="24"/>
                                        </p:tgtEl>
                                        <p:attrNameLst>
                                          <p:attrName>ppt_y</p:attrName>
                                        </p:attrNameLst>
                                      </p:cBhvr>
                                      <p:tavLst>
                                        <p:tav tm="0">
                                          <p:val>
                                            <p:strVal val="#ppt_y+.1"/>
                                          </p:val>
                                        </p:tav>
                                        <p:tav tm="100000">
                                          <p:val>
                                            <p:strVal val="#ppt_y"/>
                                          </p:val>
                                        </p:tav>
                                      </p:tavLst>
                                    </p:anim>
                                  </p:childTnLst>
                                </p:cTn>
                              </p:par>
                            </p:childTnLst>
                          </p:cTn>
                        </p:par>
                        <p:par>
                          <p:cTn id="71" fill="hold">
                            <p:stCondLst>
                              <p:cond delay="11450"/>
                            </p:stCondLst>
                            <p:childTnLst>
                              <p:par>
                                <p:cTn id="72" presetID="16" presetClass="entr" presetSubtype="2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barn(inVertical)">
                                      <p:cBhvr>
                                        <p:cTn id="74" dur="500"/>
                                        <p:tgtEl>
                                          <p:spTgt spid="27"/>
                                        </p:tgtEl>
                                      </p:cBhvr>
                                    </p:animEffect>
                                  </p:childTnLst>
                                </p:cTn>
                              </p:par>
                            </p:childTnLst>
                          </p:cTn>
                        </p:par>
                        <p:par>
                          <p:cTn id="75" fill="hold">
                            <p:stCondLst>
                              <p:cond delay="11950"/>
                            </p:stCondLst>
                            <p:childTnLst>
                              <p:par>
                                <p:cTn id="76" presetID="22" presetClass="entr" presetSubtype="4"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down)">
                                      <p:cBhvr>
                                        <p:cTn id="78" dur="500"/>
                                        <p:tgtEl>
                                          <p:spTgt spid="28"/>
                                        </p:tgtEl>
                                      </p:cBhvr>
                                    </p:animEffect>
                                  </p:childTnLst>
                                </p:cTn>
                              </p:par>
                            </p:childTnLst>
                          </p:cTn>
                        </p:par>
                        <p:par>
                          <p:cTn id="79" fill="hold">
                            <p:stCondLst>
                              <p:cond delay="12450"/>
                            </p:stCondLst>
                            <p:childTnLst>
                              <p:par>
                                <p:cTn id="80" presetID="16" presetClass="entr" presetSubtype="21" fill="hold" grpId="0" nodeType="afterEffect">
                                  <p:stCondLst>
                                    <p:cond delay="0"/>
                                  </p:stCondLst>
                                  <p:iterate type="lt">
                                    <p:tmPct val="10000"/>
                                  </p:iterate>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6" grpId="0"/>
      <p:bldP spid="17" grpId="0"/>
      <p:bldP spid="21" grpId="0"/>
      <p:bldP spid="22" grpId="0"/>
      <p:bldP spid="23" grpId="0"/>
      <p:bldP spid="27" grpId="0"/>
      <p:bldP spid="28" grpId="0"/>
      <p:bldP spid="29"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0" y="-33908"/>
            <a:ext cx="12190413" cy="6857107"/>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16" name="TextBox 36"/>
          <p:cNvSpPr txBox="1"/>
          <p:nvPr/>
        </p:nvSpPr>
        <p:spPr>
          <a:xfrm>
            <a:off x="1198662" y="705266"/>
            <a:ext cx="3076368" cy="1015663"/>
          </a:xfrm>
          <a:prstGeom prst="rect">
            <a:avLst/>
          </a:prstGeom>
          <a:noFill/>
        </p:spPr>
        <p:txBody>
          <a:bodyPr wrap="square" rtlCol="0">
            <a:spAutoFit/>
          </a:bodyPr>
          <a:lstStyle/>
          <a:p>
            <a:r>
              <a:rPr lang="zh-CN" altLang="en-US" sz="6000" b="1" spc="400" dirty="0">
                <a:solidFill>
                  <a:schemeClr val="accent1"/>
                </a:solidFill>
                <a:latin typeface="+mn-ea"/>
              </a:rPr>
              <a:t>章节</a:t>
            </a:r>
            <a:r>
              <a:rPr lang="zh-CN" altLang="en-US" sz="6000" b="1" spc="400" dirty="0" smtClean="0">
                <a:solidFill>
                  <a:schemeClr val="accent1"/>
                </a:solidFill>
                <a:latin typeface="+mn-ea"/>
              </a:rPr>
              <a:t>页                              </a:t>
            </a:r>
            <a:endParaRPr lang="zh-CN" altLang="en-US" sz="6000" b="1" spc="400" dirty="0">
              <a:solidFill>
                <a:schemeClr val="accent1"/>
              </a:solidFill>
              <a:latin typeface="+mn-ea"/>
            </a:endParaRPr>
          </a:p>
        </p:txBody>
      </p:sp>
      <p:sp>
        <p:nvSpPr>
          <p:cNvPr id="25" name="矩形 24"/>
          <p:cNvSpPr/>
          <p:nvPr/>
        </p:nvSpPr>
        <p:spPr>
          <a:xfrm>
            <a:off x="3959779" y="1281652"/>
            <a:ext cx="3865161" cy="4508927"/>
          </a:xfrm>
          <a:prstGeom prst="rect">
            <a:avLst/>
          </a:prstGeom>
        </p:spPr>
        <p:txBody>
          <a:bodyPr wrap="none">
            <a:spAutoFit/>
          </a:bodyPr>
          <a:lstStyle/>
          <a:p>
            <a:r>
              <a:rPr lang="zh-CN" altLang="en-US" sz="28700" dirty="0" smtClean="0">
                <a:solidFill>
                  <a:schemeClr val="accent1">
                    <a:alpha val="9000"/>
                  </a:schemeClr>
                </a:solidFill>
              </a:rPr>
              <a:t>贰</a:t>
            </a:r>
            <a:endParaRPr lang="zh-CN" altLang="en-US" sz="28700" dirty="0">
              <a:solidFill>
                <a:schemeClr val="accent1">
                  <a:alpha val="9000"/>
                </a:schemeClr>
              </a:solidFill>
            </a:endParaRPr>
          </a:p>
        </p:txBody>
      </p:sp>
      <p:grpSp>
        <p:nvGrpSpPr>
          <p:cNvPr id="26" name="组合 25"/>
          <p:cNvGrpSpPr/>
          <p:nvPr/>
        </p:nvGrpSpPr>
        <p:grpSpPr>
          <a:xfrm>
            <a:off x="3120104" y="2866363"/>
            <a:ext cx="5523656" cy="849746"/>
            <a:chOff x="-3175" y="2684463"/>
            <a:chExt cx="12196763" cy="1517649"/>
          </a:xfrm>
          <a:solidFill>
            <a:schemeClr val="accent1"/>
          </a:solidFill>
        </p:grpSpPr>
        <p:sp>
          <p:nvSpPr>
            <p:cNvPr id="27"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7"/>
          <p:cNvSpPr txBox="1"/>
          <p:nvPr/>
        </p:nvSpPr>
        <p:spPr>
          <a:xfrm>
            <a:off x="4107256" y="2938371"/>
            <a:ext cx="8738290" cy="769441"/>
          </a:xfrm>
          <a:prstGeom prst="rect">
            <a:avLst/>
          </a:prstGeom>
          <a:noFill/>
        </p:spPr>
        <p:txBody>
          <a:bodyPr wrap="none" rtlCol="0">
            <a:spAutoFit/>
          </a:bodyPr>
          <a:lstStyle/>
          <a:p>
            <a:pPr algn="ctr"/>
            <a:r>
              <a:rPr lang="zh-CN" altLang="en-US" sz="4400" dirty="0" smtClean="0">
                <a:solidFill>
                  <a:schemeClr val="accent1"/>
                </a:solidFill>
                <a:latin typeface="+mn-ea"/>
                <a:sym typeface="Arial" panose="020B0604020202020204" pitchFamily="34" charset="0"/>
              </a:rPr>
              <a:t>成功项目</a:t>
            </a:r>
            <a:r>
              <a:rPr lang="zh-CN" altLang="en-US" sz="4400" dirty="0" smtClean="0">
                <a:solidFill>
                  <a:schemeClr val="accent1"/>
                </a:solidFill>
                <a:latin typeface="+mn-ea"/>
                <a:sym typeface="Arial" panose="020B0604020202020204" pitchFamily="34" charset="0"/>
              </a:rPr>
              <a:t>展示                               </a:t>
            </a:r>
            <a:endParaRPr lang="zh-CN" altLang="en-US" sz="4400" dirty="0">
              <a:solidFill>
                <a:schemeClr val="accent1"/>
              </a:solidFill>
              <a:latin typeface="+mn-ea"/>
              <a:sym typeface="Arial" panose="020B0604020202020204" pitchFamily="34" charset="0"/>
            </a:endParaRPr>
          </a:p>
        </p:txBody>
      </p:sp>
      <p:sp>
        <p:nvSpPr>
          <p:cNvPr id="37" name="Text Placeholder 3"/>
          <p:cNvSpPr txBox="1">
            <a:spLocks/>
          </p:cNvSpPr>
          <p:nvPr/>
        </p:nvSpPr>
        <p:spPr>
          <a:xfrm>
            <a:off x="3743288" y="3947115"/>
            <a:ext cx="4606172" cy="664797"/>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zh-CN" altLang="en-US" sz="1800" dirty="0">
                <a:solidFill>
                  <a:schemeClr val="tx1">
                    <a:lumMod val="75000"/>
                    <a:lumOff val="25000"/>
                  </a:schemeClr>
                </a:solidFill>
                <a:latin typeface="+mn-ea"/>
                <a:ea typeface="+mn-ea"/>
                <a:sym typeface="微软雅黑" pitchFamily="34" charset="-122"/>
              </a:rPr>
              <a:t>请点击录入本章节的概括性描述文字或者复制粘贴，请添加说明文字</a:t>
            </a:r>
            <a:r>
              <a:rPr lang="zh-CN" altLang="en-US" sz="1800" dirty="0" smtClean="0">
                <a:solidFill>
                  <a:schemeClr val="tx1">
                    <a:lumMod val="75000"/>
                    <a:lumOff val="25000"/>
                  </a:schemeClr>
                </a:solidFill>
                <a:latin typeface="+mn-ea"/>
                <a:ea typeface="+mn-ea"/>
                <a:sym typeface="微软雅黑" pitchFamily="34" charset="-122"/>
              </a:rPr>
              <a:t>，</a:t>
            </a:r>
            <a:r>
              <a:rPr lang="en-US" altLang="zh-CN" sz="1800" dirty="0" smtClean="0">
                <a:solidFill>
                  <a:schemeClr val="tx1">
                    <a:lumMod val="75000"/>
                    <a:lumOff val="25000"/>
                  </a:schemeClr>
                </a:solidFill>
                <a:latin typeface="+mn-ea"/>
                <a:ea typeface="+mn-ea"/>
                <a:sym typeface="微软雅黑" pitchFamily="34" charset="-122"/>
              </a:rPr>
              <a:t>.      </a:t>
            </a:r>
            <a:endParaRPr lang="en-US" altLang="zh-CN" sz="1800" dirty="0">
              <a:solidFill>
                <a:schemeClr val="tx1">
                  <a:lumMod val="75000"/>
                  <a:lumOff val="25000"/>
                </a:schemeClr>
              </a:solidFill>
              <a:latin typeface="+mn-ea"/>
              <a:ea typeface="+mn-ea"/>
              <a:sym typeface="微软雅黑" pitchFamily="34" charset="-122"/>
            </a:endParaRPr>
          </a:p>
        </p:txBody>
      </p:sp>
    </p:spTree>
    <p:extLst>
      <p:ext uri="{BB962C8B-B14F-4D97-AF65-F5344CB8AC3E}">
        <p14:creationId xmlns:p14="http://schemas.microsoft.com/office/powerpoint/2010/main" xmlns="" val="1693380"/>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par>
                                <p:cTn id="28" presetID="10" presetClass="entr" presetSubtype="0" fill="hold" grpId="0" nodeType="withEffect">
                                  <p:stCondLst>
                                    <p:cond delay="500"/>
                                  </p:stCondLst>
                                  <p:iterate type="lt">
                                    <p:tmPct val="10000"/>
                                  </p:iterate>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3750"/>
                            </p:stCondLst>
                            <p:childTnLst>
                              <p:par>
                                <p:cTn id="32" presetID="12" presetClass="entr" presetSubtype="4"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slide(fromBottom)">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4078188" y="1412776"/>
            <a:ext cx="3890076" cy="3890077"/>
          </a:xfrm>
          <a:custGeom>
            <a:avLst/>
            <a:gdLst>
              <a:gd name="connsiteX0" fmla="*/ 1945038 w 3890076"/>
              <a:gd name="connsiteY0" fmla="*/ 2047477 h 3890077"/>
              <a:gd name="connsiteX1" fmla="*/ 2866338 w 3890076"/>
              <a:gd name="connsiteY1" fmla="*/ 2968777 h 3890077"/>
              <a:gd name="connsiteX2" fmla="*/ 1945038 w 3890076"/>
              <a:gd name="connsiteY2" fmla="*/ 3890077 h 3890077"/>
              <a:gd name="connsiteX3" fmla="*/ 1023738 w 3890076"/>
              <a:gd name="connsiteY3" fmla="*/ 2968777 h 3890077"/>
              <a:gd name="connsiteX4" fmla="*/ 2968776 w 3890076"/>
              <a:gd name="connsiteY4" fmla="*/ 1018921 h 3890077"/>
              <a:gd name="connsiteX5" fmla="*/ 3890076 w 3890076"/>
              <a:gd name="connsiteY5" fmla="*/ 1940221 h 3890077"/>
              <a:gd name="connsiteX6" fmla="*/ 2968776 w 3890076"/>
              <a:gd name="connsiteY6" fmla="*/ 2861521 h 3890077"/>
              <a:gd name="connsiteX7" fmla="*/ 2047476 w 3890076"/>
              <a:gd name="connsiteY7" fmla="*/ 1940221 h 3890077"/>
              <a:gd name="connsiteX8" fmla="*/ 921300 w 3890076"/>
              <a:gd name="connsiteY8" fmla="*/ 1018921 h 3890077"/>
              <a:gd name="connsiteX9" fmla="*/ 1842600 w 3890076"/>
              <a:gd name="connsiteY9" fmla="*/ 1940221 h 3890077"/>
              <a:gd name="connsiteX10" fmla="*/ 921300 w 3890076"/>
              <a:gd name="connsiteY10" fmla="*/ 2861521 h 3890077"/>
              <a:gd name="connsiteX11" fmla="*/ 0 w 3890076"/>
              <a:gd name="connsiteY11" fmla="*/ 1940221 h 3890077"/>
              <a:gd name="connsiteX12" fmla="*/ 1945038 w 3890076"/>
              <a:gd name="connsiteY12" fmla="*/ 0 h 3890077"/>
              <a:gd name="connsiteX13" fmla="*/ 2866338 w 3890076"/>
              <a:gd name="connsiteY13" fmla="*/ 921300 h 3890077"/>
              <a:gd name="connsiteX14" fmla="*/ 1945038 w 3890076"/>
              <a:gd name="connsiteY14" fmla="*/ 1842600 h 3890077"/>
              <a:gd name="connsiteX15" fmla="*/ 1023738 w 3890076"/>
              <a:gd name="connsiteY15" fmla="*/ 921300 h 3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90076" h="3890077">
                <a:moveTo>
                  <a:pt x="1945038" y="2047477"/>
                </a:moveTo>
                <a:lnTo>
                  <a:pt x="2866338" y="2968777"/>
                </a:lnTo>
                <a:lnTo>
                  <a:pt x="1945038" y="3890077"/>
                </a:lnTo>
                <a:lnTo>
                  <a:pt x="1023738" y="2968777"/>
                </a:lnTo>
                <a:close/>
                <a:moveTo>
                  <a:pt x="2968776" y="1018921"/>
                </a:moveTo>
                <a:lnTo>
                  <a:pt x="3890076" y="1940221"/>
                </a:lnTo>
                <a:lnTo>
                  <a:pt x="2968776" y="2861521"/>
                </a:lnTo>
                <a:lnTo>
                  <a:pt x="2047476" y="1940221"/>
                </a:lnTo>
                <a:close/>
                <a:moveTo>
                  <a:pt x="921300" y="1018921"/>
                </a:moveTo>
                <a:lnTo>
                  <a:pt x="1842600" y="1940221"/>
                </a:lnTo>
                <a:lnTo>
                  <a:pt x="921300" y="2861521"/>
                </a:lnTo>
                <a:lnTo>
                  <a:pt x="0" y="1940221"/>
                </a:lnTo>
                <a:close/>
                <a:moveTo>
                  <a:pt x="1945038" y="0"/>
                </a:moveTo>
                <a:lnTo>
                  <a:pt x="2866338" y="921300"/>
                </a:lnTo>
                <a:lnTo>
                  <a:pt x="1945038" y="1842600"/>
                </a:lnTo>
                <a:lnTo>
                  <a:pt x="1023738" y="921300"/>
                </a:lnTo>
                <a:close/>
              </a:path>
            </a:pathLst>
          </a:cu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grpSp>
        <p:nvGrpSpPr>
          <p:cNvPr id="5" name="组合 4"/>
          <p:cNvGrpSpPr/>
          <p:nvPr/>
        </p:nvGrpSpPr>
        <p:grpSpPr>
          <a:xfrm>
            <a:off x="3073359" y="1412777"/>
            <a:ext cx="1842600" cy="1842600"/>
            <a:chOff x="3073359" y="1412777"/>
            <a:chExt cx="1842600" cy="1842600"/>
          </a:xfrm>
        </p:grpSpPr>
        <p:sp>
          <p:nvSpPr>
            <p:cNvPr id="6" name="椭圆 14"/>
            <p:cNvSpPr/>
            <p:nvPr/>
          </p:nvSpPr>
          <p:spPr>
            <a:xfrm>
              <a:off x="3073359" y="1412777"/>
              <a:ext cx="1842600" cy="1842600"/>
            </a:xfrm>
            <a:custGeom>
              <a:avLst/>
              <a:gdLst/>
              <a:ahLst/>
              <a:cxnLst/>
              <a:rect l="l" t="t" r="r" b="b"/>
              <a:pathLst>
                <a:path w="1381950" h="1381950">
                  <a:moveTo>
                    <a:pt x="690975" y="0"/>
                  </a:moveTo>
                  <a:lnTo>
                    <a:pt x="1381950" y="690975"/>
                  </a:lnTo>
                  <a:lnTo>
                    <a:pt x="690975" y="1381950"/>
                  </a:lnTo>
                  <a:lnTo>
                    <a:pt x="0" y="6909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7" name="文本框 6"/>
            <p:cNvSpPr txBox="1"/>
            <p:nvPr/>
          </p:nvSpPr>
          <p:spPr>
            <a:xfrm>
              <a:off x="3394832" y="2041689"/>
              <a:ext cx="1199653" cy="584775"/>
            </a:xfrm>
            <a:prstGeom prst="rect">
              <a:avLst/>
            </a:prstGeom>
            <a:noFill/>
          </p:spPr>
          <p:txBody>
            <a:bodyPr wrap="square" rtlCol="0">
              <a:spAutoFit/>
            </a:bodyPr>
            <a:lstStyle/>
            <a:p>
              <a:pPr algn="ctr"/>
              <a:r>
                <a:rPr lang="zh-CN" altLang="en-US" sz="3200" dirty="0" smtClean="0">
                  <a:solidFill>
                    <a:schemeClr val="bg1"/>
                  </a:solidFill>
                  <a:latin typeface="Impact" panose="020B0806030902050204" pitchFamily="34" charset="0"/>
                </a:rPr>
                <a:t>文本</a:t>
              </a:r>
              <a:endParaRPr lang="zh-CN" altLang="en-US" sz="3200" dirty="0">
                <a:solidFill>
                  <a:schemeClr val="bg1"/>
                </a:solidFill>
                <a:latin typeface="Impact" panose="020B0806030902050204" pitchFamily="34" charset="0"/>
              </a:endParaRPr>
            </a:p>
          </p:txBody>
        </p:sp>
      </p:grpSp>
      <p:sp>
        <p:nvSpPr>
          <p:cNvPr id="8" name="MH_Text_1"/>
          <p:cNvSpPr/>
          <p:nvPr>
            <p:custDataLst>
              <p:tags r:id="rId1"/>
            </p:custDataLst>
          </p:nvPr>
        </p:nvSpPr>
        <p:spPr>
          <a:xfrm>
            <a:off x="376121" y="2009328"/>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grpSp>
        <p:nvGrpSpPr>
          <p:cNvPr id="9" name="组合 8"/>
          <p:cNvGrpSpPr/>
          <p:nvPr/>
        </p:nvGrpSpPr>
        <p:grpSpPr>
          <a:xfrm>
            <a:off x="7133500" y="1412777"/>
            <a:ext cx="1842600" cy="1842600"/>
            <a:chOff x="7133500" y="1412777"/>
            <a:chExt cx="1842600" cy="1842600"/>
          </a:xfrm>
        </p:grpSpPr>
        <p:sp>
          <p:nvSpPr>
            <p:cNvPr id="10" name="椭圆 18"/>
            <p:cNvSpPr/>
            <p:nvPr/>
          </p:nvSpPr>
          <p:spPr>
            <a:xfrm>
              <a:off x="7133500" y="1412777"/>
              <a:ext cx="1842600" cy="1842600"/>
            </a:xfrm>
            <a:custGeom>
              <a:avLst/>
              <a:gdLst/>
              <a:ahLst/>
              <a:cxnLst/>
              <a:rect l="l" t="t" r="r" b="b"/>
              <a:pathLst>
                <a:path w="1381950" h="1381950">
                  <a:moveTo>
                    <a:pt x="690975" y="0"/>
                  </a:moveTo>
                  <a:lnTo>
                    <a:pt x="1381950" y="690975"/>
                  </a:lnTo>
                  <a:lnTo>
                    <a:pt x="690975" y="1381950"/>
                  </a:lnTo>
                  <a:lnTo>
                    <a:pt x="0" y="690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1" name="文本框 10"/>
            <p:cNvSpPr txBox="1"/>
            <p:nvPr/>
          </p:nvSpPr>
          <p:spPr>
            <a:xfrm>
              <a:off x="7463517" y="2041688"/>
              <a:ext cx="1199653" cy="584775"/>
            </a:xfrm>
            <a:prstGeom prst="rect">
              <a:avLst/>
            </a:prstGeom>
            <a:noFill/>
          </p:spPr>
          <p:txBody>
            <a:bodyPr wrap="square" rtlCol="0">
              <a:spAutoFit/>
            </a:bodyPr>
            <a:lstStyle/>
            <a:p>
              <a:pPr algn="ctr"/>
              <a:r>
                <a:rPr lang="zh-CN" altLang="en-US" sz="3200" dirty="0" smtClean="0">
                  <a:solidFill>
                    <a:schemeClr val="bg1"/>
                  </a:solidFill>
                  <a:latin typeface="Impact" panose="020B0806030902050204" pitchFamily="34" charset="0"/>
                </a:rPr>
                <a:t>文本</a:t>
              </a:r>
              <a:endParaRPr lang="zh-CN" altLang="en-US" sz="3200" dirty="0">
                <a:solidFill>
                  <a:schemeClr val="bg1"/>
                </a:solidFill>
                <a:latin typeface="Impact" panose="020B0806030902050204" pitchFamily="34" charset="0"/>
              </a:endParaRPr>
            </a:p>
          </p:txBody>
        </p:sp>
      </p:grpSp>
      <p:sp>
        <p:nvSpPr>
          <p:cNvPr id="12" name="MH_Text_1"/>
          <p:cNvSpPr/>
          <p:nvPr>
            <p:custDataLst>
              <p:tags r:id="rId2"/>
            </p:custDataLst>
          </p:nvPr>
        </p:nvSpPr>
        <p:spPr>
          <a:xfrm>
            <a:off x="9019727" y="1877715"/>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grpSp>
        <p:nvGrpSpPr>
          <p:cNvPr id="13" name="组合 12"/>
          <p:cNvGrpSpPr/>
          <p:nvPr/>
        </p:nvGrpSpPr>
        <p:grpSpPr>
          <a:xfrm>
            <a:off x="3073360" y="3460254"/>
            <a:ext cx="1842600" cy="1842600"/>
            <a:chOff x="3073360" y="3460254"/>
            <a:chExt cx="1842600" cy="1842600"/>
          </a:xfrm>
        </p:grpSpPr>
        <p:sp>
          <p:nvSpPr>
            <p:cNvPr id="14" name="椭圆 14"/>
            <p:cNvSpPr/>
            <p:nvPr/>
          </p:nvSpPr>
          <p:spPr>
            <a:xfrm>
              <a:off x="3073360" y="3460254"/>
              <a:ext cx="1842600" cy="1842600"/>
            </a:xfrm>
            <a:custGeom>
              <a:avLst/>
              <a:gdLst/>
              <a:ahLst/>
              <a:cxnLst/>
              <a:rect l="l" t="t" r="r" b="b"/>
              <a:pathLst>
                <a:path w="1381950" h="1381950">
                  <a:moveTo>
                    <a:pt x="690975" y="0"/>
                  </a:moveTo>
                  <a:lnTo>
                    <a:pt x="1381950" y="690975"/>
                  </a:lnTo>
                  <a:lnTo>
                    <a:pt x="690975" y="1381950"/>
                  </a:lnTo>
                  <a:lnTo>
                    <a:pt x="0" y="6909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16" name="文本框 15"/>
            <p:cNvSpPr txBox="1"/>
            <p:nvPr/>
          </p:nvSpPr>
          <p:spPr>
            <a:xfrm>
              <a:off x="3421007" y="4089166"/>
              <a:ext cx="1199653" cy="584775"/>
            </a:xfrm>
            <a:prstGeom prst="rect">
              <a:avLst/>
            </a:prstGeom>
            <a:noFill/>
          </p:spPr>
          <p:txBody>
            <a:bodyPr wrap="square" rtlCol="0">
              <a:spAutoFit/>
            </a:bodyPr>
            <a:lstStyle/>
            <a:p>
              <a:pPr algn="ctr"/>
              <a:r>
                <a:rPr lang="zh-CN" altLang="en-US" sz="3200" dirty="0" smtClean="0">
                  <a:solidFill>
                    <a:schemeClr val="bg1"/>
                  </a:solidFill>
                  <a:latin typeface="Impact" panose="020B0806030902050204" pitchFamily="34" charset="0"/>
                </a:rPr>
                <a:t>文本</a:t>
              </a:r>
              <a:endParaRPr lang="zh-CN" altLang="en-US" sz="3200" dirty="0">
                <a:solidFill>
                  <a:schemeClr val="bg1"/>
                </a:solidFill>
                <a:latin typeface="Impact" panose="020B0806030902050204" pitchFamily="34" charset="0"/>
              </a:endParaRPr>
            </a:p>
          </p:txBody>
        </p:sp>
      </p:grpSp>
      <p:sp>
        <p:nvSpPr>
          <p:cNvPr id="17" name="MH_Text_1"/>
          <p:cNvSpPr/>
          <p:nvPr>
            <p:custDataLst>
              <p:tags r:id="rId3"/>
            </p:custDataLst>
          </p:nvPr>
        </p:nvSpPr>
        <p:spPr>
          <a:xfrm>
            <a:off x="1090338" y="4998254"/>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grpSp>
        <p:nvGrpSpPr>
          <p:cNvPr id="18" name="组合 17"/>
          <p:cNvGrpSpPr/>
          <p:nvPr/>
        </p:nvGrpSpPr>
        <p:grpSpPr>
          <a:xfrm>
            <a:off x="7133501" y="3460254"/>
            <a:ext cx="1842600" cy="1842600"/>
            <a:chOff x="7133501" y="3460254"/>
            <a:chExt cx="1842600" cy="1842600"/>
          </a:xfrm>
        </p:grpSpPr>
        <p:sp>
          <p:nvSpPr>
            <p:cNvPr id="19" name="椭圆 18"/>
            <p:cNvSpPr/>
            <p:nvPr/>
          </p:nvSpPr>
          <p:spPr>
            <a:xfrm>
              <a:off x="7133501" y="3460254"/>
              <a:ext cx="1842600" cy="1842600"/>
            </a:xfrm>
            <a:custGeom>
              <a:avLst/>
              <a:gdLst/>
              <a:ahLst/>
              <a:cxnLst/>
              <a:rect l="l" t="t" r="r" b="b"/>
              <a:pathLst>
                <a:path w="1381950" h="1381950">
                  <a:moveTo>
                    <a:pt x="690975" y="0"/>
                  </a:moveTo>
                  <a:lnTo>
                    <a:pt x="1381950" y="690975"/>
                  </a:lnTo>
                  <a:lnTo>
                    <a:pt x="690975" y="1381950"/>
                  </a:lnTo>
                  <a:lnTo>
                    <a:pt x="0" y="69097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0" name="文本框 19"/>
            <p:cNvSpPr txBox="1"/>
            <p:nvPr/>
          </p:nvSpPr>
          <p:spPr>
            <a:xfrm>
              <a:off x="7463517" y="4008254"/>
              <a:ext cx="1199653" cy="584775"/>
            </a:xfrm>
            <a:prstGeom prst="rect">
              <a:avLst/>
            </a:prstGeom>
            <a:noFill/>
          </p:spPr>
          <p:txBody>
            <a:bodyPr wrap="square" rtlCol="0">
              <a:spAutoFit/>
            </a:bodyPr>
            <a:lstStyle/>
            <a:p>
              <a:pPr algn="ctr"/>
              <a:r>
                <a:rPr lang="zh-CN" altLang="en-US" sz="3200" dirty="0" smtClean="0">
                  <a:solidFill>
                    <a:schemeClr val="bg1"/>
                  </a:solidFill>
                  <a:latin typeface="Impact" panose="020B0806030902050204" pitchFamily="34" charset="0"/>
                </a:rPr>
                <a:t>文本</a:t>
              </a:r>
              <a:endParaRPr lang="zh-CN" altLang="en-US" sz="3200" dirty="0">
                <a:solidFill>
                  <a:schemeClr val="bg1"/>
                </a:solidFill>
                <a:latin typeface="Impact" panose="020B0806030902050204" pitchFamily="34" charset="0"/>
              </a:endParaRPr>
            </a:p>
          </p:txBody>
        </p:sp>
      </p:grpSp>
      <p:sp>
        <p:nvSpPr>
          <p:cNvPr id="21" name="MH_Text_1"/>
          <p:cNvSpPr/>
          <p:nvPr>
            <p:custDataLst>
              <p:tags r:id="rId4"/>
            </p:custDataLst>
          </p:nvPr>
        </p:nvSpPr>
        <p:spPr>
          <a:xfrm>
            <a:off x="8522664" y="5102106"/>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sp>
        <p:nvSpPr>
          <p:cNvPr id="29"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0" name="图片 29"/>
          <p:cNvPicPr>
            <a:picLocks noChangeAspect="1"/>
          </p:cNvPicPr>
          <p:nvPr/>
        </p:nvPicPr>
        <p:blipFill rotWithShape="1">
          <a:blip r:embed="rId8"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2118538366"/>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400"/>
                            </p:stCondLst>
                            <p:childTnLst>
                              <p:par>
                                <p:cTn id="17" presetID="49" presetClass="entr" presetSubtype="0" decel="10000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900"/>
                            </p:stCondLst>
                            <p:childTnLst>
                              <p:par>
                                <p:cTn id="24" presetID="10" presetClass="entr" presetSubtype="0" fill="hold" grpId="0" nodeType="afterEffect">
                                  <p:stCondLst>
                                    <p:cond delay="0"/>
                                  </p:stCondLst>
                                  <p:iterate type="lt">
                                    <p:tmPct val="10000"/>
                                  </p:iterate>
                                  <p:childTnLst>
                                    <p:set>
                                      <p:cBhvr>
                                        <p:cTn id="25" dur="1" fill="hold">
                                          <p:stCondLst>
                                            <p:cond delay="0"/>
                                          </p:stCondLst>
                                        </p:cTn>
                                        <p:tgtEl>
                                          <p:spTgt spid="8"/>
                                        </p:tgtEl>
                                        <p:attrNameLst>
                                          <p:attrName>style.visibility</p:attrName>
                                        </p:attrNameLst>
                                      </p:cBhvr>
                                      <p:to>
                                        <p:strVal val="visible"/>
                                      </p:to>
                                    </p:set>
                                    <p:animEffect transition="in" filter="fade">
                                      <p:cBhvr>
                                        <p:cTn id="26" dur="250"/>
                                        <p:tgtEl>
                                          <p:spTgt spid="8"/>
                                        </p:tgtEl>
                                      </p:cBhvr>
                                    </p:animEffect>
                                  </p:childTnLst>
                                </p:cTn>
                              </p:par>
                            </p:childTnLst>
                          </p:cTn>
                        </p:par>
                        <p:par>
                          <p:cTn id="27" fill="hold">
                            <p:stCondLst>
                              <p:cond delay="3250"/>
                            </p:stCondLst>
                            <p:childTnLst>
                              <p:par>
                                <p:cTn id="28" presetID="49" presetClass="entr" presetSubtype="0" decel="10000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 calcmode="lin" valueType="num">
                                      <p:cBhvr>
                                        <p:cTn id="32" dur="500" fill="hold"/>
                                        <p:tgtEl>
                                          <p:spTgt spid="9"/>
                                        </p:tgtEl>
                                        <p:attrNameLst>
                                          <p:attrName>style.rotation</p:attrName>
                                        </p:attrNameLst>
                                      </p:cBhvr>
                                      <p:tavLst>
                                        <p:tav tm="0">
                                          <p:val>
                                            <p:fltVal val="360"/>
                                          </p:val>
                                        </p:tav>
                                        <p:tav tm="100000">
                                          <p:val>
                                            <p:fltVal val="0"/>
                                          </p:val>
                                        </p:tav>
                                      </p:tavLst>
                                    </p:anim>
                                    <p:animEffect transition="in" filter="fade">
                                      <p:cBhvr>
                                        <p:cTn id="33" dur="500"/>
                                        <p:tgtEl>
                                          <p:spTgt spid="9"/>
                                        </p:tgtEl>
                                      </p:cBhvr>
                                    </p:animEffect>
                                  </p:childTnLst>
                                </p:cTn>
                              </p:par>
                            </p:childTnLst>
                          </p:cTn>
                        </p:par>
                        <p:par>
                          <p:cTn id="34" fill="hold">
                            <p:stCondLst>
                              <p:cond delay="3750"/>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12"/>
                                        </p:tgtEl>
                                        <p:attrNameLst>
                                          <p:attrName>style.visibility</p:attrName>
                                        </p:attrNameLst>
                                      </p:cBhvr>
                                      <p:to>
                                        <p:strVal val="visible"/>
                                      </p:to>
                                    </p:set>
                                    <p:animEffect transition="in" filter="fade">
                                      <p:cBhvr>
                                        <p:cTn id="37" dur="250"/>
                                        <p:tgtEl>
                                          <p:spTgt spid="12"/>
                                        </p:tgtEl>
                                      </p:cBhvr>
                                    </p:animEffect>
                                  </p:childTnLst>
                                </p:cTn>
                              </p:par>
                            </p:childTnLst>
                          </p:cTn>
                        </p:par>
                        <p:par>
                          <p:cTn id="38" fill="hold">
                            <p:stCondLst>
                              <p:cond delay="5100"/>
                            </p:stCondLst>
                            <p:childTnLst>
                              <p:par>
                                <p:cTn id="39" presetID="49" presetClass="entr" presetSubtype="0" decel="10000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 calcmode="lin" valueType="num">
                                      <p:cBhvr>
                                        <p:cTn id="43" dur="500" fill="hold"/>
                                        <p:tgtEl>
                                          <p:spTgt spid="13"/>
                                        </p:tgtEl>
                                        <p:attrNameLst>
                                          <p:attrName>style.rotation</p:attrName>
                                        </p:attrNameLst>
                                      </p:cBhvr>
                                      <p:tavLst>
                                        <p:tav tm="0">
                                          <p:val>
                                            <p:fltVal val="360"/>
                                          </p:val>
                                        </p:tav>
                                        <p:tav tm="100000">
                                          <p:val>
                                            <p:fltVal val="0"/>
                                          </p:val>
                                        </p:tav>
                                      </p:tavLst>
                                    </p:anim>
                                    <p:animEffect transition="in" filter="fade">
                                      <p:cBhvr>
                                        <p:cTn id="44" dur="500"/>
                                        <p:tgtEl>
                                          <p:spTgt spid="13"/>
                                        </p:tgtEl>
                                      </p:cBhvr>
                                    </p:animEffect>
                                  </p:childTnLst>
                                </p:cTn>
                              </p:par>
                            </p:childTnLst>
                          </p:cTn>
                        </p:par>
                        <p:par>
                          <p:cTn id="45" fill="hold">
                            <p:stCondLst>
                              <p:cond delay="5600"/>
                            </p:stCondLst>
                            <p:childTnLst>
                              <p:par>
                                <p:cTn id="46" presetID="10" presetClass="entr" presetSubtype="0" fill="hold" grpId="0" nodeType="afterEffect">
                                  <p:stCondLst>
                                    <p:cond delay="0"/>
                                  </p:stCondLst>
                                  <p:iterate type="lt">
                                    <p:tmPct val="10000"/>
                                  </p:iterate>
                                  <p:childTnLst>
                                    <p:set>
                                      <p:cBhvr>
                                        <p:cTn id="47" dur="1" fill="hold">
                                          <p:stCondLst>
                                            <p:cond delay="0"/>
                                          </p:stCondLst>
                                        </p:cTn>
                                        <p:tgtEl>
                                          <p:spTgt spid="17"/>
                                        </p:tgtEl>
                                        <p:attrNameLst>
                                          <p:attrName>style.visibility</p:attrName>
                                        </p:attrNameLst>
                                      </p:cBhvr>
                                      <p:to>
                                        <p:strVal val="visible"/>
                                      </p:to>
                                    </p:set>
                                    <p:animEffect transition="in" filter="fade">
                                      <p:cBhvr>
                                        <p:cTn id="48" dur="250"/>
                                        <p:tgtEl>
                                          <p:spTgt spid="17"/>
                                        </p:tgtEl>
                                      </p:cBhvr>
                                    </p:animEffect>
                                  </p:childTnLst>
                                </p:cTn>
                              </p:par>
                            </p:childTnLst>
                          </p:cTn>
                        </p:par>
                        <p:par>
                          <p:cTn id="49" fill="hold">
                            <p:stCondLst>
                              <p:cond delay="6950"/>
                            </p:stCondLst>
                            <p:childTnLst>
                              <p:par>
                                <p:cTn id="50" presetID="49" presetClass="entr" presetSubtype="0" decel="10000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 calcmode="lin" valueType="num">
                                      <p:cBhvr>
                                        <p:cTn id="54" dur="500" fill="hold"/>
                                        <p:tgtEl>
                                          <p:spTgt spid="18"/>
                                        </p:tgtEl>
                                        <p:attrNameLst>
                                          <p:attrName>style.rotation</p:attrName>
                                        </p:attrNameLst>
                                      </p:cBhvr>
                                      <p:tavLst>
                                        <p:tav tm="0">
                                          <p:val>
                                            <p:fltVal val="360"/>
                                          </p:val>
                                        </p:tav>
                                        <p:tav tm="100000">
                                          <p:val>
                                            <p:fltVal val="0"/>
                                          </p:val>
                                        </p:tav>
                                      </p:tavLst>
                                    </p:anim>
                                    <p:animEffect transition="in" filter="fade">
                                      <p:cBhvr>
                                        <p:cTn id="55" dur="500"/>
                                        <p:tgtEl>
                                          <p:spTgt spid="18"/>
                                        </p:tgtEl>
                                      </p:cBhvr>
                                    </p:animEffect>
                                  </p:childTnLst>
                                </p:cTn>
                              </p:par>
                            </p:childTnLst>
                          </p:cTn>
                        </p:par>
                        <p:par>
                          <p:cTn id="56" fill="hold">
                            <p:stCondLst>
                              <p:cond delay="7450"/>
                            </p:stCondLst>
                            <p:childTnLst>
                              <p:par>
                                <p:cTn id="57" presetID="10" presetClass="entr" presetSubtype="0" fill="hold" grpId="0" nodeType="afterEffect">
                                  <p:stCondLst>
                                    <p:cond delay="0"/>
                                  </p:stCondLst>
                                  <p:iterate type="lt">
                                    <p:tmPct val="10000"/>
                                  </p:iterate>
                                  <p:childTnLst>
                                    <p:set>
                                      <p:cBhvr>
                                        <p:cTn id="58" dur="1" fill="hold">
                                          <p:stCondLst>
                                            <p:cond delay="0"/>
                                          </p:stCondLst>
                                        </p:cTn>
                                        <p:tgtEl>
                                          <p:spTgt spid="21"/>
                                        </p:tgtEl>
                                        <p:attrNameLst>
                                          <p:attrName>style.visibility</p:attrName>
                                        </p:attrNameLst>
                                      </p:cBhvr>
                                      <p:to>
                                        <p:strVal val="visible"/>
                                      </p:to>
                                    </p:set>
                                    <p:animEffect transition="in" filter="fade">
                                      <p:cBhvr>
                                        <p:cTn id="59"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2" grpId="0"/>
      <p:bldP spid="17" grpId="0"/>
      <p:bldP spid="21"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5"/>
          <p:cNvSpPr/>
          <p:nvPr/>
        </p:nvSpPr>
        <p:spPr>
          <a:xfrm>
            <a:off x="3171753" y="3127202"/>
            <a:ext cx="792929" cy="1360159"/>
          </a:xfrm>
          <a:custGeom>
            <a:avLst/>
            <a:gdLst>
              <a:gd name="connsiteX0" fmla="*/ 0 w 375829"/>
              <a:gd name="connsiteY0" fmla="*/ 0 h 1017927"/>
              <a:gd name="connsiteX1" fmla="*/ 375829 w 375829"/>
              <a:gd name="connsiteY1" fmla="*/ 0 h 1017927"/>
              <a:gd name="connsiteX2" fmla="*/ 375829 w 375829"/>
              <a:gd name="connsiteY2" fmla="*/ 1017927 h 1017927"/>
              <a:gd name="connsiteX3" fmla="*/ 0 w 375829"/>
              <a:gd name="connsiteY3" fmla="*/ 1017927 h 1017927"/>
              <a:gd name="connsiteX4" fmla="*/ 0 w 375829"/>
              <a:gd name="connsiteY4" fmla="*/ 0 h 1017927"/>
              <a:gd name="connsiteX0" fmla="*/ 0 w 597055"/>
              <a:gd name="connsiteY0" fmla="*/ 422787 h 1017927"/>
              <a:gd name="connsiteX1" fmla="*/ 597055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590224 h 1017927"/>
              <a:gd name="connsiteX3" fmla="*/ 221226 w 597055"/>
              <a:gd name="connsiteY3" fmla="*/ 1017927 h 1017927"/>
              <a:gd name="connsiteX4" fmla="*/ 0 w 597055"/>
              <a:gd name="connsiteY4" fmla="*/ 422787 h 1017927"/>
              <a:gd name="connsiteX0" fmla="*/ 0 w 597310"/>
              <a:gd name="connsiteY0" fmla="*/ 422787 h 1020385"/>
              <a:gd name="connsiteX1" fmla="*/ 4661 w 597310"/>
              <a:gd name="connsiteY1" fmla="*/ 0 h 1020385"/>
              <a:gd name="connsiteX2" fmla="*/ 597055 w 597310"/>
              <a:gd name="connsiteY2" fmla="*/ 590224 h 1020385"/>
              <a:gd name="connsiteX3" fmla="*/ 597310 w 597310"/>
              <a:gd name="connsiteY3" fmla="*/ 1020385 h 1020385"/>
              <a:gd name="connsiteX4" fmla="*/ 0 w 597310"/>
              <a:gd name="connsiteY4" fmla="*/ 422787 h 1020385"/>
              <a:gd name="connsiteX0" fmla="*/ 0 w 594852"/>
              <a:gd name="connsiteY0" fmla="*/ 422787 h 1020385"/>
              <a:gd name="connsiteX1" fmla="*/ 2203 w 594852"/>
              <a:gd name="connsiteY1" fmla="*/ 0 h 1020385"/>
              <a:gd name="connsiteX2" fmla="*/ 594597 w 594852"/>
              <a:gd name="connsiteY2" fmla="*/ 590224 h 1020385"/>
              <a:gd name="connsiteX3" fmla="*/ 594852 w 594852"/>
              <a:gd name="connsiteY3" fmla="*/ 1020385 h 1020385"/>
              <a:gd name="connsiteX4" fmla="*/ 0 w 594852"/>
              <a:gd name="connsiteY4" fmla="*/ 422787 h 10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2" h="1020385">
                <a:moveTo>
                  <a:pt x="0" y="422787"/>
                </a:moveTo>
                <a:cubicBezTo>
                  <a:pt x="1554" y="281858"/>
                  <a:pt x="649" y="140929"/>
                  <a:pt x="2203" y="0"/>
                </a:cubicBezTo>
                <a:lnTo>
                  <a:pt x="594597" y="590224"/>
                </a:lnTo>
                <a:lnTo>
                  <a:pt x="594852" y="1020385"/>
                </a:lnTo>
                <a:lnTo>
                  <a:pt x="0" y="42278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5" name="矩形 5"/>
          <p:cNvSpPr/>
          <p:nvPr/>
        </p:nvSpPr>
        <p:spPr>
          <a:xfrm flipH="1">
            <a:off x="8203006" y="3141216"/>
            <a:ext cx="792929" cy="1360159"/>
          </a:xfrm>
          <a:custGeom>
            <a:avLst/>
            <a:gdLst>
              <a:gd name="connsiteX0" fmla="*/ 0 w 375829"/>
              <a:gd name="connsiteY0" fmla="*/ 0 h 1017927"/>
              <a:gd name="connsiteX1" fmla="*/ 375829 w 375829"/>
              <a:gd name="connsiteY1" fmla="*/ 0 h 1017927"/>
              <a:gd name="connsiteX2" fmla="*/ 375829 w 375829"/>
              <a:gd name="connsiteY2" fmla="*/ 1017927 h 1017927"/>
              <a:gd name="connsiteX3" fmla="*/ 0 w 375829"/>
              <a:gd name="connsiteY3" fmla="*/ 1017927 h 1017927"/>
              <a:gd name="connsiteX4" fmla="*/ 0 w 375829"/>
              <a:gd name="connsiteY4" fmla="*/ 0 h 1017927"/>
              <a:gd name="connsiteX0" fmla="*/ 0 w 597055"/>
              <a:gd name="connsiteY0" fmla="*/ 422787 h 1017927"/>
              <a:gd name="connsiteX1" fmla="*/ 597055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590224 h 1017927"/>
              <a:gd name="connsiteX3" fmla="*/ 221226 w 597055"/>
              <a:gd name="connsiteY3" fmla="*/ 1017927 h 1017927"/>
              <a:gd name="connsiteX4" fmla="*/ 0 w 597055"/>
              <a:gd name="connsiteY4" fmla="*/ 422787 h 1017927"/>
              <a:gd name="connsiteX0" fmla="*/ 0 w 597310"/>
              <a:gd name="connsiteY0" fmla="*/ 422787 h 1020385"/>
              <a:gd name="connsiteX1" fmla="*/ 4661 w 597310"/>
              <a:gd name="connsiteY1" fmla="*/ 0 h 1020385"/>
              <a:gd name="connsiteX2" fmla="*/ 597055 w 597310"/>
              <a:gd name="connsiteY2" fmla="*/ 590224 h 1020385"/>
              <a:gd name="connsiteX3" fmla="*/ 597310 w 597310"/>
              <a:gd name="connsiteY3" fmla="*/ 1020385 h 1020385"/>
              <a:gd name="connsiteX4" fmla="*/ 0 w 597310"/>
              <a:gd name="connsiteY4" fmla="*/ 422787 h 1020385"/>
              <a:gd name="connsiteX0" fmla="*/ 0 w 594852"/>
              <a:gd name="connsiteY0" fmla="*/ 422787 h 1020385"/>
              <a:gd name="connsiteX1" fmla="*/ 2203 w 594852"/>
              <a:gd name="connsiteY1" fmla="*/ 0 h 1020385"/>
              <a:gd name="connsiteX2" fmla="*/ 594597 w 594852"/>
              <a:gd name="connsiteY2" fmla="*/ 590224 h 1020385"/>
              <a:gd name="connsiteX3" fmla="*/ 594852 w 594852"/>
              <a:gd name="connsiteY3" fmla="*/ 1020385 h 1020385"/>
              <a:gd name="connsiteX4" fmla="*/ 0 w 594852"/>
              <a:gd name="connsiteY4" fmla="*/ 422787 h 10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2" h="1020385">
                <a:moveTo>
                  <a:pt x="0" y="422787"/>
                </a:moveTo>
                <a:cubicBezTo>
                  <a:pt x="1554" y="281858"/>
                  <a:pt x="649" y="140929"/>
                  <a:pt x="2203" y="0"/>
                </a:cubicBezTo>
                <a:lnTo>
                  <a:pt x="594597" y="590224"/>
                </a:lnTo>
                <a:lnTo>
                  <a:pt x="594852" y="1020385"/>
                </a:lnTo>
                <a:lnTo>
                  <a:pt x="0" y="422787"/>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6" name="矩形 5"/>
          <p:cNvSpPr/>
          <p:nvPr/>
        </p:nvSpPr>
        <p:spPr>
          <a:xfrm flipH="1">
            <a:off x="6527254" y="2347163"/>
            <a:ext cx="792929" cy="1360159"/>
          </a:xfrm>
          <a:custGeom>
            <a:avLst/>
            <a:gdLst>
              <a:gd name="connsiteX0" fmla="*/ 0 w 375829"/>
              <a:gd name="connsiteY0" fmla="*/ 0 h 1017927"/>
              <a:gd name="connsiteX1" fmla="*/ 375829 w 375829"/>
              <a:gd name="connsiteY1" fmla="*/ 0 h 1017927"/>
              <a:gd name="connsiteX2" fmla="*/ 375829 w 375829"/>
              <a:gd name="connsiteY2" fmla="*/ 1017927 h 1017927"/>
              <a:gd name="connsiteX3" fmla="*/ 0 w 375829"/>
              <a:gd name="connsiteY3" fmla="*/ 1017927 h 1017927"/>
              <a:gd name="connsiteX4" fmla="*/ 0 w 375829"/>
              <a:gd name="connsiteY4" fmla="*/ 0 h 1017927"/>
              <a:gd name="connsiteX0" fmla="*/ 0 w 597055"/>
              <a:gd name="connsiteY0" fmla="*/ 422787 h 1017927"/>
              <a:gd name="connsiteX1" fmla="*/ 597055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590224 h 1017927"/>
              <a:gd name="connsiteX3" fmla="*/ 221226 w 597055"/>
              <a:gd name="connsiteY3" fmla="*/ 1017927 h 1017927"/>
              <a:gd name="connsiteX4" fmla="*/ 0 w 597055"/>
              <a:gd name="connsiteY4" fmla="*/ 422787 h 1017927"/>
              <a:gd name="connsiteX0" fmla="*/ 0 w 597310"/>
              <a:gd name="connsiteY0" fmla="*/ 422787 h 1020385"/>
              <a:gd name="connsiteX1" fmla="*/ 4661 w 597310"/>
              <a:gd name="connsiteY1" fmla="*/ 0 h 1020385"/>
              <a:gd name="connsiteX2" fmla="*/ 597055 w 597310"/>
              <a:gd name="connsiteY2" fmla="*/ 590224 h 1020385"/>
              <a:gd name="connsiteX3" fmla="*/ 597310 w 597310"/>
              <a:gd name="connsiteY3" fmla="*/ 1020385 h 1020385"/>
              <a:gd name="connsiteX4" fmla="*/ 0 w 597310"/>
              <a:gd name="connsiteY4" fmla="*/ 422787 h 1020385"/>
              <a:gd name="connsiteX0" fmla="*/ 0 w 594852"/>
              <a:gd name="connsiteY0" fmla="*/ 422787 h 1020385"/>
              <a:gd name="connsiteX1" fmla="*/ 2203 w 594852"/>
              <a:gd name="connsiteY1" fmla="*/ 0 h 1020385"/>
              <a:gd name="connsiteX2" fmla="*/ 594597 w 594852"/>
              <a:gd name="connsiteY2" fmla="*/ 590224 h 1020385"/>
              <a:gd name="connsiteX3" fmla="*/ 594852 w 594852"/>
              <a:gd name="connsiteY3" fmla="*/ 1020385 h 1020385"/>
              <a:gd name="connsiteX4" fmla="*/ 0 w 594852"/>
              <a:gd name="connsiteY4" fmla="*/ 422787 h 10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2" h="1020385">
                <a:moveTo>
                  <a:pt x="0" y="422787"/>
                </a:moveTo>
                <a:cubicBezTo>
                  <a:pt x="1554" y="281858"/>
                  <a:pt x="649" y="140929"/>
                  <a:pt x="2203" y="0"/>
                </a:cubicBezTo>
                <a:lnTo>
                  <a:pt x="594597" y="590224"/>
                </a:lnTo>
                <a:lnTo>
                  <a:pt x="594852" y="1020385"/>
                </a:lnTo>
                <a:lnTo>
                  <a:pt x="0" y="42278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7" name="矩形 5"/>
          <p:cNvSpPr/>
          <p:nvPr/>
        </p:nvSpPr>
        <p:spPr>
          <a:xfrm>
            <a:off x="4847846" y="2347163"/>
            <a:ext cx="792929" cy="1360159"/>
          </a:xfrm>
          <a:custGeom>
            <a:avLst/>
            <a:gdLst>
              <a:gd name="connsiteX0" fmla="*/ 0 w 375829"/>
              <a:gd name="connsiteY0" fmla="*/ 0 h 1017927"/>
              <a:gd name="connsiteX1" fmla="*/ 375829 w 375829"/>
              <a:gd name="connsiteY1" fmla="*/ 0 h 1017927"/>
              <a:gd name="connsiteX2" fmla="*/ 375829 w 375829"/>
              <a:gd name="connsiteY2" fmla="*/ 1017927 h 1017927"/>
              <a:gd name="connsiteX3" fmla="*/ 0 w 375829"/>
              <a:gd name="connsiteY3" fmla="*/ 1017927 h 1017927"/>
              <a:gd name="connsiteX4" fmla="*/ 0 w 375829"/>
              <a:gd name="connsiteY4" fmla="*/ 0 h 1017927"/>
              <a:gd name="connsiteX0" fmla="*/ 0 w 597055"/>
              <a:gd name="connsiteY0" fmla="*/ 422787 h 1017927"/>
              <a:gd name="connsiteX1" fmla="*/ 597055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1017927 h 1017927"/>
              <a:gd name="connsiteX3" fmla="*/ 221226 w 597055"/>
              <a:gd name="connsiteY3" fmla="*/ 1017927 h 1017927"/>
              <a:gd name="connsiteX4" fmla="*/ 0 w 597055"/>
              <a:gd name="connsiteY4" fmla="*/ 422787 h 1017927"/>
              <a:gd name="connsiteX0" fmla="*/ 0 w 597055"/>
              <a:gd name="connsiteY0" fmla="*/ 422787 h 1017927"/>
              <a:gd name="connsiteX1" fmla="*/ 4661 w 597055"/>
              <a:gd name="connsiteY1" fmla="*/ 0 h 1017927"/>
              <a:gd name="connsiteX2" fmla="*/ 597055 w 597055"/>
              <a:gd name="connsiteY2" fmla="*/ 590224 h 1017927"/>
              <a:gd name="connsiteX3" fmla="*/ 221226 w 597055"/>
              <a:gd name="connsiteY3" fmla="*/ 1017927 h 1017927"/>
              <a:gd name="connsiteX4" fmla="*/ 0 w 597055"/>
              <a:gd name="connsiteY4" fmla="*/ 422787 h 1017927"/>
              <a:gd name="connsiteX0" fmla="*/ 0 w 597310"/>
              <a:gd name="connsiteY0" fmla="*/ 422787 h 1020385"/>
              <a:gd name="connsiteX1" fmla="*/ 4661 w 597310"/>
              <a:gd name="connsiteY1" fmla="*/ 0 h 1020385"/>
              <a:gd name="connsiteX2" fmla="*/ 597055 w 597310"/>
              <a:gd name="connsiteY2" fmla="*/ 590224 h 1020385"/>
              <a:gd name="connsiteX3" fmla="*/ 597310 w 597310"/>
              <a:gd name="connsiteY3" fmla="*/ 1020385 h 1020385"/>
              <a:gd name="connsiteX4" fmla="*/ 0 w 597310"/>
              <a:gd name="connsiteY4" fmla="*/ 422787 h 1020385"/>
              <a:gd name="connsiteX0" fmla="*/ 0 w 594852"/>
              <a:gd name="connsiteY0" fmla="*/ 422787 h 1020385"/>
              <a:gd name="connsiteX1" fmla="*/ 2203 w 594852"/>
              <a:gd name="connsiteY1" fmla="*/ 0 h 1020385"/>
              <a:gd name="connsiteX2" fmla="*/ 594597 w 594852"/>
              <a:gd name="connsiteY2" fmla="*/ 590224 h 1020385"/>
              <a:gd name="connsiteX3" fmla="*/ 594852 w 594852"/>
              <a:gd name="connsiteY3" fmla="*/ 1020385 h 1020385"/>
              <a:gd name="connsiteX4" fmla="*/ 0 w 594852"/>
              <a:gd name="connsiteY4" fmla="*/ 422787 h 1020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852" h="1020385">
                <a:moveTo>
                  <a:pt x="0" y="422787"/>
                </a:moveTo>
                <a:cubicBezTo>
                  <a:pt x="1554" y="281858"/>
                  <a:pt x="649" y="140929"/>
                  <a:pt x="2203" y="0"/>
                </a:cubicBezTo>
                <a:lnTo>
                  <a:pt x="594597" y="590224"/>
                </a:lnTo>
                <a:lnTo>
                  <a:pt x="594852" y="1020385"/>
                </a:lnTo>
                <a:lnTo>
                  <a:pt x="0" y="42278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8" name="矩形 1"/>
          <p:cNvSpPr/>
          <p:nvPr/>
        </p:nvSpPr>
        <p:spPr>
          <a:xfrm>
            <a:off x="1444397" y="3915987"/>
            <a:ext cx="2522574" cy="575914"/>
          </a:xfrm>
          <a:custGeom>
            <a:avLst/>
            <a:gdLst/>
            <a:ahLst/>
            <a:cxnLst/>
            <a:rect l="l" t="t" r="r" b="b"/>
            <a:pathLst>
              <a:path w="1892423" h="432048">
                <a:moveTo>
                  <a:pt x="5210" y="0"/>
                </a:moveTo>
                <a:lnTo>
                  <a:pt x="1892423" y="0"/>
                </a:lnTo>
                <a:lnTo>
                  <a:pt x="1892423" y="432048"/>
                </a:lnTo>
                <a:lnTo>
                  <a:pt x="0" y="432048"/>
                </a:lnTo>
                <a:lnTo>
                  <a:pt x="0" y="319658"/>
                </a:lnTo>
                <a:lnTo>
                  <a:pt x="832" y="319658"/>
                </a:lnTo>
                <a:lnTo>
                  <a:pt x="832" y="427670"/>
                </a:lnTo>
                <a:lnTo>
                  <a:pt x="216856" y="211646"/>
                </a:lnTo>
                <a:close/>
                <a:moveTo>
                  <a:pt x="0" y="0"/>
                </a:moveTo>
                <a:lnTo>
                  <a:pt x="832" y="0"/>
                </a:lnTo>
                <a:lnTo>
                  <a:pt x="832" y="103634"/>
                </a:lnTo>
                <a:lnTo>
                  <a:pt x="0" y="10363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9" name="矩形 1"/>
          <p:cNvSpPr/>
          <p:nvPr/>
        </p:nvSpPr>
        <p:spPr>
          <a:xfrm flipH="1">
            <a:off x="8203006" y="3909101"/>
            <a:ext cx="2522574" cy="575914"/>
          </a:xfrm>
          <a:custGeom>
            <a:avLst/>
            <a:gdLst/>
            <a:ahLst/>
            <a:cxnLst/>
            <a:rect l="l" t="t" r="r" b="b"/>
            <a:pathLst>
              <a:path w="1892423" h="432048">
                <a:moveTo>
                  <a:pt x="5210" y="0"/>
                </a:moveTo>
                <a:lnTo>
                  <a:pt x="1892423" y="0"/>
                </a:lnTo>
                <a:lnTo>
                  <a:pt x="1892423" y="432048"/>
                </a:lnTo>
                <a:lnTo>
                  <a:pt x="0" y="432048"/>
                </a:lnTo>
                <a:lnTo>
                  <a:pt x="0" y="319658"/>
                </a:lnTo>
                <a:lnTo>
                  <a:pt x="832" y="319658"/>
                </a:lnTo>
                <a:lnTo>
                  <a:pt x="832" y="427670"/>
                </a:lnTo>
                <a:lnTo>
                  <a:pt x="216856" y="211646"/>
                </a:lnTo>
                <a:close/>
                <a:moveTo>
                  <a:pt x="0" y="0"/>
                </a:moveTo>
                <a:lnTo>
                  <a:pt x="832" y="0"/>
                </a:lnTo>
                <a:lnTo>
                  <a:pt x="832" y="103634"/>
                </a:lnTo>
                <a:lnTo>
                  <a:pt x="0" y="103634"/>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0" name="矩形 9"/>
          <p:cNvSpPr/>
          <p:nvPr/>
        </p:nvSpPr>
        <p:spPr>
          <a:xfrm>
            <a:off x="3171754" y="3128131"/>
            <a:ext cx="2468681" cy="575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1" name="矩形 10"/>
          <p:cNvSpPr/>
          <p:nvPr/>
        </p:nvSpPr>
        <p:spPr>
          <a:xfrm>
            <a:off x="6527254" y="3128131"/>
            <a:ext cx="2468681" cy="5759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2" name="矩形 11"/>
          <p:cNvSpPr/>
          <p:nvPr/>
        </p:nvSpPr>
        <p:spPr>
          <a:xfrm>
            <a:off x="4851503" y="2347162"/>
            <a:ext cx="2468681" cy="5759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endParaRPr>
          </a:p>
        </p:txBody>
      </p:sp>
      <p:sp>
        <p:nvSpPr>
          <p:cNvPr id="13" name="TextBox 40"/>
          <p:cNvSpPr txBox="1"/>
          <p:nvPr/>
        </p:nvSpPr>
        <p:spPr>
          <a:xfrm>
            <a:off x="1842860" y="3971415"/>
            <a:ext cx="1725646" cy="461665"/>
          </a:xfrm>
          <a:prstGeom prst="rect">
            <a:avLst/>
          </a:prstGeom>
          <a:noFill/>
        </p:spPr>
        <p:txBody>
          <a:bodyPr wrap="square" rtlCol="0">
            <a:spAutoFit/>
          </a:bodyPr>
          <a:lstStyle/>
          <a:p>
            <a:pPr algn="ctr"/>
            <a:r>
              <a:rPr lang="zh-CN" altLang="en-US" sz="2400" b="1" dirty="0" smtClean="0">
                <a:solidFill>
                  <a:schemeClr val="bg1"/>
                </a:solidFill>
                <a:latin typeface="+mn-ea"/>
              </a:rPr>
              <a:t>关键字一</a:t>
            </a:r>
            <a:endParaRPr lang="zh-CN" altLang="en-US" sz="2400" b="1" dirty="0">
              <a:solidFill>
                <a:schemeClr val="bg1"/>
              </a:solidFill>
              <a:latin typeface="+mn-ea"/>
            </a:endParaRPr>
          </a:p>
        </p:txBody>
      </p:sp>
      <p:sp>
        <p:nvSpPr>
          <p:cNvPr id="14" name="MH_Text_1"/>
          <p:cNvSpPr/>
          <p:nvPr>
            <p:custDataLst>
              <p:tags r:id="rId1"/>
            </p:custDataLst>
          </p:nvPr>
        </p:nvSpPr>
        <p:spPr>
          <a:xfrm>
            <a:off x="982638" y="4725015"/>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                         </a:t>
            </a:r>
            <a:endParaRPr lang="en-US" altLang="zh-CN" sz="1600" dirty="0">
              <a:solidFill>
                <a:schemeClr val="tx1"/>
              </a:solidFill>
              <a:cs typeface="+mn-ea"/>
              <a:sym typeface="+mn-lt"/>
            </a:endParaRPr>
          </a:p>
        </p:txBody>
      </p:sp>
      <p:sp>
        <p:nvSpPr>
          <p:cNvPr id="16" name="TextBox 41"/>
          <p:cNvSpPr txBox="1"/>
          <p:nvPr/>
        </p:nvSpPr>
        <p:spPr>
          <a:xfrm>
            <a:off x="3543270" y="3190445"/>
            <a:ext cx="1725646" cy="461665"/>
          </a:xfrm>
          <a:prstGeom prst="rect">
            <a:avLst/>
          </a:prstGeom>
          <a:noFill/>
        </p:spPr>
        <p:txBody>
          <a:bodyPr wrap="square" rtlCol="0">
            <a:spAutoFit/>
          </a:bodyPr>
          <a:lstStyle/>
          <a:p>
            <a:pPr algn="ctr"/>
            <a:r>
              <a:rPr lang="zh-CN" altLang="en-US" sz="2400" b="1" dirty="0" smtClean="0">
                <a:solidFill>
                  <a:schemeClr val="bg1"/>
                </a:solidFill>
                <a:latin typeface="+mn-ea"/>
              </a:rPr>
              <a:t>关键字二</a:t>
            </a:r>
            <a:endParaRPr lang="zh-CN" altLang="en-US" sz="2400" b="1" dirty="0">
              <a:solidFill>
                <a:schemeClr val="bg1"/>
              </a:solidFill>
              <a:latin typeface="+mn-ea"/>
            </a:endParaRPr>
          </a:p>
        </p:txBody>
      </p:sp>
      <p:sp>
        <p:nvSpPr>
          <p:cNvPr id="17" name="MH_Text_1"/>
          <p:cNvSpPr/>
          <p:nvPr>
            <p:custDataLst>
              <p:tags r:id="rId2"/>
            </p:custDataLst>
          </p:nvPr>
        </p:nvSpPr>
        <p:spPr>
          <a:xfrm>
            <a:off x="1310971" y="2337808"/>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8" name="TextBox 42"/>
          <p:cNvSpPr txBox="1"/>
          <p:nvPr/>
        </p:nvSpPr>
        <p:spPr>
          <a:xfrm>
            <a:off x="5268916" y="2409476"/>
            <a:ext cx="1725646" cy="461665"/>
          </a:xfrm>
          <a:prstGeom prst="rect">
            <a:avLst/>
          </a:prstGeom>
          <a:noFill/>
        </p:spPr>
        <p:txBody>
          <a:bodyPr wrap="square" rtlCol="0">
            <a:spAutoFit/>
          </a:bodyPr>
          <a:lstStyle/>
          <a:p>
            <a:pPr algn="ctr"/>
            <a:r>
              <a:rPr lang="zh-CN" altLang="en-US" sz="2400" b="1" dirty="0" smtClean="0">
                <a:solidFill>
                  <a:schemeClr val="bg1"/>
                </a:solidFill>
                <a:latin typeface="+mn-ea"/>
              </a:rPr>
              <a:t>关键字三</a:t>
            </a:r>
            <a:endParaRPr lang="zh-CN" altLang="en-US" sz="2400" b="1" dirty="0">
              <a:solidFill>
                <a:schemeClr val="bg1"/>
              </a:solidFill>
              <a:latin typeface="+mn-ea"/>
            </a:endParaRPr>
          </a:p>
        </p:txBody>
      </p:sp>
      <p:sp>
        <p:nvSpPr>
          <p:cNvPr id="19" name="MH_Text_1"/>
          <p:cNvSpPr/>
          <p:nvPr>
            <p:custDataLst>
              <p:tags r:id="rId3"/>
            </p:custDataLst>
          </p:nvPr>
        </p:nvSpPr>
        <p:spPr>
          <a:xfrm>
            <a:off x="4421927" y="1401271"/>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a:t>
            </a:r>
            <a:r>
              <a:rPr lang="zh-CN" altLang="en-US" sz="1400" dirty="0" smtClean="0">
                <a:solidFill>
                  <a:prstClr val="black">
                    <a:lumMod val="75000"/>
                    <a:lumOff val="25000"/>
                  </a:prstClr>
                </a:solidFill>
                <a:latin typeface="时尚中黑简体"/>
              </a:rPr>
              <a:t>，             </a:t>
            </a:r>
            <a:endParaRPr lang="en-US" altLang="zh-CN" sz="1600" dirty="0">
              <a:solidFill>
                <a:schemeClr val="tx1"/>
              </a:solidFill>
              <a:cs typeface="+mn-ea"/>
              <a:sym typeface="+mn-lt"/>
            </a:endParaRPr>
          </a:p>
        </p:txBody>
      </p:sp>
      <p:sp>
        <p:nvSpPr>
          <p:cNvPr id="20" name="TextBox 43"/>
          <p:cNvSpPr txBox="1"/>
          <p:nvPr/>
        </p:nvSpPr>
        <p:spPr>
          <a:xfrm>
            <a:off x="6898771" y="3190445"/>
            <a:ext cx="1725646" cy="461665"/>
          </a:xfrm>
          <a:prstGeom prst="rect">
            <a:avLst/>
          </a:prstGeom>
          <a:noFill/>
        </p:spPr>
        <p:txBody>
          <a:bodyPr wrap="square" rtlCol="0">
            <a:spAutoFit/>
          </a:bodyPr>
          <a:lstStyle/>
          <a:p>
            <a:pPr algn="ctr"/>
            <a:r>
              <a:rPr lang="zh-CN" altLang="en-US" sz="2400" b="1" dirty="0" smtClean="0">
                <a:solidFill>
                  <a:schemeClr val="bg1"/>
                </a:solidFill>
                <a:latin typeface="+mn-ea"/>
              </a:rPr>
              <a:t>关键字四</a:t>
            </a:r>
            <a:endParaRPr lang="zh-CN" altLang="en-US" sz="2400" b="1" dirty="0">
              <a:solidFill>
                <a:schemeClr val="bg1"/>
              </a:solidFill>
              <a:latin typeface="+mn-ea"/>
            </a:endParaRPr>
          </a:p>
        </p:txBody>
      </p:sp>
      <p:sp>
        <p:nvSpPr>
          <p:cNvPr id="21" name="MH_Text_1"/>
          <p:cNvSpPr/>
          <p:nvPr>
            <p:custDataLst>
              <p:tags r:id="rId4"/>
            </p:custDataLst>
          </p:nvPr>
        </p:nvSpPr>
        <p:spPr>
          <a:xfrm>
            <a:off x="7737597" y="2260745"/>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22" name="TextBox 44"/>
          <p:cNvSpPr txBox="1"/>
          <p:nvPr/>
        </p:nvSpPr>
        <p:spPr>
          <a:xfrm>
            <a:off x="8601468" y="3971415"/>
            <a:ext cx="1725646" cy="461665"/>
          </a:xfrm>
          <a:prstGeom prst="rect">
            <a:avLst/>
          </a:prstGeom>
          <a:noFill/>
        </p:spPr>
        <p:txBody>
          <a:bodyPr wrap="square" rtlCol="0">
            <a:spAutoFit/>
          </a:bodyPr>
          <a:lstStyle/>
          <a:p>
            <a:pPr algn="ctr"/>
            <a:r>
              <a:rPr lang="zh-CN" altLang="en-US" sz="2400" b="1" dirty="0" smtClean="0">
                <a:solidFill>
                  <a:schemeClr val="bg1"/>
                </a:solidFill>
                <a:latin typeface="+mn-ea"/>
              </a:rPr>
              <a:t>关键字五</a:t>
            </a:r>
            <a:endParaRPr lang="zh-CN" altLang="en-US" sz="2400" b="1" dirty="0">
              <a:solidFill>
                <a:schemeClr val="bg1"/>
              </a:solidFill>
              <a:latin typeface="+mn-ea"/>
            </a:endParaRPr>
          </a:p>
        </p:txBody>
      </p:sp>
      <p:sp>
        <p:nvSpPr>
          <p:cNvPr id="23" name="MH_Text_1"/>
          <p:cNvSpPr/>
          <p:nvPr>
            <p:custDataLst>
              <p:tags r:id="rId5"/>
            </p:custDataLst>
          </p:nvPr>
        </p:nvSpPr>
        <p:spPr>
          <a:xfrm>
            <a:off x="7908813" y="4690071"/>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25"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a:t>
            </a:r>
            <a:r>
              <a:rPr lang="zh-CN" altLang="en-US" sz="3200" dirty="0" smtClean="0">
                <a:solidFill>
                  <a:schemeClr val="accent1"/>
                </a:solidFill>
                <a:latin typeface="+mn-ea"/>
                <a:sym typeface="Arial" panose="020B0604020202020204" pitchFamily="34" charset="0"/>
              </a:rPr>
              <a:t>标题                                        </a:t>
            </a:r>
            <a:endParaRPr lang="zh-CN" altLang="en-US" sz="3200" dirty="0">
              <a:solidFill>
                <a:schemeClr val="accent1"/>
              </a:solidFill>
              <a:latin typeface="+mn-ea"/>
              <a:sym typeface="Arial" panose="020B0604020202020204" pitchFamily="34" charset="0"/>
            </a:endParaRPr>
          </a:p>
        </p:txBody>
      </p:sp>
      <p:pic>
        <p:nvPicPr>
          <p:cNvPr id="26" name="图片 25"/>
          <p:cNvPicPr>
            <a:picLocks noChangeAspect="1"/>
          </p:cNvPicPr>
          <p:nvPr/>
        </p:nvPicPr>
        <p:blipFill rotWithShape="1">
          <a:blip r:embed="rId8"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568687982"/>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14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par>
                          <p:cTn id="18" fill="hold">
                            <p:stCondLst>
                              <p:cond delay="19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par>
                          <p:cTn id="25" fill="hold">
                            <p:stCondLst>
                              <p:cond delay="2400"/>
                            </p:stCondLst>
                            <p:childTnLst>
                              <p:par>
                                <p:cTn id="26" presetID="22" presetClass="entr" presetSubtype="8"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par>
                          <p:cTn id="32" fill="hold">
                            <p:stCondLst>
                              <p:cond delay="2900"/>
                            </p:stCondLst>
                            <p:childTnLst>
                              <p:par>
                                <p:cTn id="33" presetID="22" presetClass="entr" presetSubtype="4"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par>
                          <p:cTn id="39" fill="hold">
                            <p:stCondLst>
                              <p:cond delay="3400"/>
                            </p:stCondLst>
                            <p:childTnLst>
                              <p:par>
                                <p:cTn id="40" presetID="16" presetClass="entr" presetSubtype="21"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childTnLst>
                          </p:cTn>
                        </p:par>
                        <p:par>
                          <p:cTn id="43" fill="hold">
                            <p:stCondLst>
                              <p:cond delay="3900"/>
                            </p:stCondLst>
                            <p:childTnLst>
                              <p:par>
                                <p:cTn id="44" presetID="16" presetClass="entr" presetSubtype="21"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barn(inVertical)">
                                      <p:cBhvr>
                                        <p:cTn id="46" dur="500"/>
                                        <p:tgtEl>
                                          <p:spTgt spid="13"/>
                                        </p:tgtEl>
                                      </p:cBhvr>
                                    </p:animEffect>
                                  </p:childTnLst>
                                </p:cTn>
                              </p:par>
                            </p:childTnLst>
                          </p:cTn>
                        </p:par>
                        <p:par>
                          <p:cTn id="47" fill="hold">
                            <p:stCondLst>
                              <p:cond delay="4400"/>
                            </p:stCondLst>
                            <p:childTnLst>
                              <p:par>
                                <p:cTn id="48" presetID="16" presetClass="entr" presetSubtype="21"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par>
                          <p:cTn id="51" fill="hold">
                            <p:stCondLst>
                              <p:cond delay="4900"/>
                            </p:stCondLst>
                            <p:childTnLst>
                              <p:par>
                                <p:cTn id="52" presetID="16" presetClass="entr" presetSubtype="21"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5400"/>
                            </p:stCondLst>
                            <p:childTnLst>
                              <p:par>
                                <p:cTn id="56" presetID="16" presetClass="entr" presetSubtype="21"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barn(inVertical)">
                                      <p:cBhvr>
                                        <p:cTn id="58" dur="500"/>
                                        <p:tgtEl>
                                          <p:spTgt spid="17"/>
                                        </p:tgtEl>
                                      </p:cBhvr>
                                    </p:animEffect>
                                  </p:childTnLst>
                                </p:cTn>
                              </p:par>
                            </p:childTnLst>
                          </p:cTn>
                        </p:par>
                        <p:par>
                          <p:cTn id="59" fill="hold">
                            <p:stCondLst>
                              <p:cond delay="5900"/>
                            </p:stCondLst>
                            <p:childTnLst>
                              <p:par>
                                <p:cTn id="60" presetID="16" presetClass="entr" presetSubtype="21"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childTnLst>
                          </p:cTn>
                        </p:par>
                        <p:par>
                          <p:cTn id="63" fill="hold">
                            <p:stCondLst>
                              <p:cond delay="6400"/>
                            </p:stCondLst>
                            <p:childTnLst>
                              <p:par>
                                <p:cTn id="64" presetID="16" presetClass="entr" presetSubtype="21"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barn(inVertical)">
                                      <p:cBhvr>
                                        <p:cTn id="66" dur="500"/>
                                        <p:tgtEl>
                                          <p:spTgt spid="19"/>
                                        </p:tgtEl>
                                      </p:cBhvr>
                                    </p:animEffect>
                                  </p:childTnLst>
                                </p:cTn>
                              </p:par>
                            </p:childTnLst>
                          </p:cTn>
                        </p:par>
                        <p:par>
                          <p:cTn id="67" fill="hold">
                            <p:stCondLst>
                              <p:cond delay="6900"/>
                            </p:stCondLst>
                            <p:childTnLst>
                              <p:par>
                                <p:cTn id="68" presetID="16" presetClass="entr" presetSubtype="21"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arn(inVertical)">
                                      <p:cBhvr>
                                        <p:cTn id="70" dur="500"/>
                                        <p:tgtEl>
                                          <p:spTgt spid="20"/>
                                        </p:tgtEl>
                                      </p:cBhvr>
                                    </p:animEffect>
                                  </p:childTnLst>
                                </p:cTn>
                              </p:par>
                            </p:childTnLst>
                          </p:cTn>
                        </p:par>
                        <p:par>
                          <p:cTn id="71" fill="hold">
                            <p:stCondLst>
                              <p:cond delay="7400"/>
                            </p:stCondLst>
                            <p:childTnLst>
                              <p:par>
                                <p:cTn id="72" presetID="16" presetClass="entr" presetSubtype="21"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barn(inVertical)">
                                      <p:cBhvr>
                                        <p:cTn id="74" dur="500"/>
                                        <p:tgtEl>
                                          <p:spTgt spid="21"/>
                                        </p:tgtEl>
                                      </p:cBhvr>
                                    </p:animEffect>
                                  </p:childTnLst>
                                </p:cTn>
                              </p:par>
                            </p:childTnLst>
                          </p:cTn>
                        </p:par>
                        <p:par>
                          <p:cTn id="75" fill="hold">
                            <p:stCondLst>
                              <p:cond delay="7900"/>
                            </p:stCondLst>
                            <p:childTnLst>
                              <p:par>
                                <p:cTn id="76" presetID="16" presetClass="entr" presetSubtype="21"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barn(inVertical)">
                                      <p:cBhvr>
                                        <p:cTn id="78" dur="500"/>
                                        <p:tgtEl>
                                          <p:spTgt spid="22"/>
                                        </p:tgtEl>
                                      </p:cBhvr>
                                    </p:animEffect>
                                  </p:childTnLst>
                                </p:cTn>
                              </p:par>
                            </p:childTnLst>
                          </p:cTn>
                        </p:par>
                        <p:par>
                          <p:cTn id="79" fill="hold">
                            <p:stCondLst>
                              <p:cond delay="8400"/>
                            </p:stCondLst>
                            <p:childTnLst>
                              <p:par>
                                <p:cTn id="80" presetID="16" presetClass="entr" presetSubtype="21"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arn(inVertical)">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6" grpId="0"/>
      <p:bldP spid="17" grpId="0"/>
      <p:bldP spid="18" grpId="0"/>
      <p:bldP spid="19" grpId="0"/>
      <p:bldP spid="20" grpId="0"/>
      <p:bldP spid="21" grpId="0"/>
      <p:bldP spid="22" grpId="0"/>
      <p:bldP spid="23"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94412" y="4509120"/>
            <a:ext cx="2644775" cy="1227138"/>
            <a:chOff x="6086476" y="5033394"/>
            <a:chExt cx="2644775" cy="1227138"/>
          </a:xfrm>
        </p:grpSpPr>
        <p:sp>
          <p:nvSpPr>
            <p:cNvPr id="5" name="Freeform 6"/>
            <p:cNvSpPr>
              <a:spLocks/>
            </p:cNvSpPr>
            <p:nvPr/>
          </p:nvSpPr>
          <p:spPr bwMode="auto">
            <a:xfrm>
              <a:off x="6086476" y="5033394"/>
              <a:ext cx="2644775" cy="1227138"/>
            </a:xfrm>
            <a:custGeom>
              <a:avLst/>
              <a:gdLst>
                <a:gd name="T0" fmla="*/ 130 w 292"/>
                <a:gd name="T1" fmla="*/ 19 h 135"/>
                <a:gd name="T2" fmla="*/ 0 w 292"/>
                <a:gd name="T3" fmla="*/ 118 h 135"/>
                <a:gd name="T4" fmla="*/ 163 w 292"/>
                <a:gd name="T5" fmla="*/ 116 h 135"/>
                <a:gd name="T6" fmla="*/ 292 w 292"/>
                <a:gd name="T7" fmla="*/ 17 h 135"/>
                <a:gd name="T8" fmla="*/ 130 w 292"/>
                <a:gd name="T9" fmla="*/ 19 h 135"/>
              </a:gdLst>
              <a:ahLst/>
              <a:cxnLst>
                <a:cxn ang="0">
                  <a:pos x="T0" y="T1"/>
                </a:cxn>
                <a:cxn ang="0">
                  <a:pos x="T2" y="T3"/>
                </a:cxn>
                <a:cxn ang="0">
                  <a:pos x="T4" y="T5"/>
                </a:cxn>
                <a:cxn ang="0">
                  <a:pos x="T6" y="T7"/>
                </a:cxn>
                <a:cxn ang="0">
                  <a:pos x="T8" y="T9"/>
                </a:cxn>
              </a:cxnLst>
              <a:rect l="0" t="0" r="r" b="b"/>
              <a:pathLst>
                <a:path w="292" h="135">
                  <a:moveTo>
                    <a:pt x="130" y="19"/>
                  </a:moveTo>
                  <a:cubicBezTo>
                    <a:pt x="75" y="38"/>
                    <a:pt x="31" y="73"/>
                    <a:pt x="0" y="118"/>
                  </a:cubicBezTo>
                  <a:cubicBezTo>
                    <a:pt x="52" y="134"/>
                    <a:pt x="108" y="135"/>
                    <a:pt x="163" y="116"/>
                  </a:cubicBezTo>
                  <a:cubicBezTo>
                    <a:pt x="218" y="97"/>
                    <a:pt x="262" y="61"/>
                    <a:pt x="292" y="17"/>
                  </a:cubicBezTo>
                  <a:cubicBezTo>
                    <a:pt x="241" y="0"/>
                    <a:pt x="184" y="0"/>
                    <a:pt x="130" y="19"/>
                  </a:cubicBezTo>
                  <a:close/>
                </a:path>
              </a:pathLst>
            </a:custGeom>
            <a:solidFill>
              <a:schemeClr val="accent5"/>
            </a:solidFill>
            <a:ln w="365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latin typeface="Impact" panose="020B0806030902050204" pitchFamily="34" charset="0"/>
              </a:endParaRPr>
            </a:p>
          </p:txBody>
        </p:sp>
        <p:sp>
          <p:nvSpPr>
            <p:cNvPr id="6" name="TextBox 8"/>
            <p:cNvSpPr txBox="1"/>
            <p:nvPr/>
          </p:nvSpPr>
          <p:spPr>
            <a:xfrm>
              <a:off x="8095702" y="5168564"/>
              <a:ext cx="330220" cy="369332"/>
            </a:xfrm>
            <a:prstGeom prst="rect">
              <a:avLst/>
            </a:prstGeom>
            <a:noFill/>
          </p:spPr>
          <p:txBody>
            <a:bodyPr wrap="none" lIns="0" tIns="0" rIns="0" bIns="0" rtlCol="0">
              <a:spAutoFit/>
            </a:bodyPr>
            <a:lstStyle/>
            <a:p>
              <a:pPr algn="ctr"/>
              <a:r>
                <a:rPr lang="en-US" altLang="zh-CN" sz="2400" dirty="0" smtClean="0">
                  <a:solidFill>
                    <a:schemeClr val="bg1"/>
                  </a:solidFill>
                  <a:latin typeface="Impact" panose="020B0806030902050204" pitchFamily="34" charset="0"/>
                  <a:ea typeface="微软雅黑" pitchFamily="34" charset="-122"/>
                </a:rPr>
                <a:t>05</a:t>
              </a:r>
              <a:endParaRPr lang="zh-CN" altLang="en-US" sz="2400" dirty="0">
                <a:solidFill>
                  <a:schemeClr val="bg1"/>
                </a:solidFill>
                <a:latin typeface="Impact" panose="020B0806030902050204" pitchFamily="34" charset="0"/>
                <a:ea typeface="微软雅黑" pitchFamily="34" charset="-122"/>
              </a:endParaRPr>
            </a:p>
          </p:txBody>
        </p:sp>
      </p:grpSp>
      <p:grpSp>
        <p:nvGrpSpPr>
          <p:cNvPr id="7" name="组合 6"/>
          <p:cNvGrpSpPr/>
          <p:nvPr/>
        </p:nvGrpSpPr>
        <p:grpSpPr>
          <a:xfrm>
            <a:off x="6094412" y="3299445"/>
            <a:ext cx="1649413" cy="2281238"/>
            <a:chOff x="6086476" y="3823719"/>
            <a:chExt cx="1649413" cy="2281238"/>
          </a:xfrm>
        </p:grpSpPr>
        <p:sp>
          <p:nvSpPr>
            <p:cNvPr id="8" name="Freeform 7"/>
            <p:cNvSpPr>
              <a:spLocks/>
            </p:cNvSpPr>
            <p:nvPr/>
          </p:nvSpPr>
          <p:spPr bwMode="auto">
            <a:xfrm>
              <a:off x="6086476" y="3823719"/>
              <a:ext cx="1649413" cy="2281238"/>
            </a:xfrm>
            <a:custGeom>
              <a:avLst/>
              <a:gdLst>
                <a:gd name="T0" fmla="*/ 49 w 182"/>
                <a:gd name="T1" fmla="*/ 96 h 251"/>
                <a:gd name="T2" fmla="*/ 1 w 182"/>
                <a:gd name="T3" fmla="*/ 251 h 251"/>
                <a:gd name="T4" fmla="*/ 132 w 182"/>
                <a:gd name="T5" fmla="*/ 156 h 251"/>
                <a:gd name="T6" fmla="*/ 181 w 182"/>
                <a:gd name="T7" fmla="*/ 0 h 251"/>
                <a:gd name="T8" fmla="*/ 49 w 182"/>
                <a:gd name="T9" fmla="*/ 96 h 251"/>
              </a:gdLst>
              <a:ahLst/>
              <a:cxnLst>
                <a:cxn ang="0">
                  <a:pos x="T0" y="T1"/>
                </a:cxn>
                <a:cxn ang="0">
                  <a:pos x="T2" y="T3"/>
                </a:cxn>
                <a:cxn ang="0">
                  <a:pos x="T4" y="T5"/>
                </a:cxn>
                <a:cxn ang="0">
                  <a:pos x="T6" y="T7"/>
                </a:cxn>
                <a:cxn ang="0">
                  <a:pos x="T8" y="T9"/>
                </a:cxn>
              </a:cxnLst>
              <a:rect l="0" t="0" r="r" b="b"/>
              <a:pathLst>
                <a:path w="182" h="251">
                  <a:moveTo>
                    <a:pt x="49" y="96"/>
                  </a:moveTo>
                  <a:cubicBezTo>
                    <a:pt x="15" y="143"/>
                    <a:pt x="0" y="197"/>
                    <a:pt x="1" y="251"/>
                  </a:cubicBezTo>
                  <a:cubicBezTo>
                    <a:pt x="52" y="235"/>
                    <a:pt x="99" y="203"/>
                    <a:pt x="132" y="156"/>
                  </a:cubicBezTo>
                  <a:cubicBezTo>
                    <a:pt x="166" y="109"/>
                    <a:pt x="182" y="54"/>
                    <a:pt x="181" y="0"/>
                  </a:cubicBezTo>
                  <a:cubicBezTo>
                    <a:pt x="130" y="16"/>
                    <a:pt x="83" y="49"/>
                    <a:pt x="49" y="96"/>
                  </a:cubicBezTo>
                  <a:close/>
                </a:path>
              </a:pathLst>
            </a:custGeom>
            <a:solidFill>
              <a:schemeClr val="accent4"/>
            </a:solidFill>
            <a:ln w="365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latin typeface="Impact" panose="020B0806030902050204" pitchFamily="34" charset="0"/>
              </a:endParaRPr>
            </a:p>
          </p:txBody>
        </p:sp>
        <p:sp>
          <p:nvSpPr>
            <p:cNvPr id="9" name="TextBox 8"/>
            <p:cNvSpPr txBox="1"/>
            <p:nvPr/>
          </p:nvSpPr>
          <p:spPr>
            <a:xfrm>
              <a:off x="7305567" y="4038005"/>
              <a:ext cx="318998" cy="369332"/>
            </a:xfrm>
            <a:prstGeom prst="rect">
              <a:avLst/>
            </a:prstGeom>
            <a:noFill/>
          </p:spPr>
          <p:txBody>
            <a:bodyPr wrap="none" lIns="0" tIns="0" rIns="0" bIns="0" rtlCol="0">
              <a:spAutoFit/>
            </a:bodyPr>
            <a:lstStyle/>
            <a:p>
              <a:pPr algn="ctr"/>
              <a:r>
                <a:rPr lang="en-US" altLang="zh-CN" sz="2400" dirty="0" smtClean="0">
                  <a:solidFill>
                    <a:schemeClr val="bg1"/>
                  </a:solidFill>
                  <a:latin typeface="Impact" panose="020B0806030902050204" pitchFamily="34" charset="0"/>
                  <a:ea typeface="微软雅黑" pitchFamily="34" charset="-122"/>
                </a:rPr>
                <a:t>04</a:t>
              </a:r>
              <a:endParaRPr lang="zh-CN" altLang="en-US" sz="2400" dirty="0">
                <a:solidFill>
                  <a:schemeClr val="bg1"/>
                </a:solidFill>
                <a:latin typeface="Impact" panose="020B0806030902050204" pitchFamily="34" charset="0"/>
                <a:ea typeface="微软雅黑" pitchFamily="34" charset="-122"/>
              </a:endParaRPr>
            </a:p>
          </p:txBody>
        </p:sp>
      </p:grpSp>
      <p:grpSp>
        <p:nvGrpSpPr>
          <p:cNvPr id="10" name="组合 9"/>
          <p:cNvGrpSpPr/>
          <p:nvPr/>
        </p:nvGrpSpPr>
        <p:grpSpPr>
          <a:xfrm>
            <a:off x="3460749" y="4509120"/>
            <a:ext cx="2633663" cy="1227138"/>
            <a:chOff x="3452813" y="5033394"/>
            <a:chExt cx="2633663" cy="1227138"/>
          </a:xfrm>
        </p:grpSpPr>
        <p:sp>
          <p:nvSpPr>
            <p:cNvPr id="11" name="Freeform 8"/>
            <p:cNvSpPr>
              <a:spLocks/>
            </p:cNvSpPr>
            <p:nvPr/>
          </p:nvSpPr>
          <p:spPr bwMode="auto">
            <a:xfrm>
              <a:off x="3452813" y="5033394"/>
              <a:ext cx="2633663" cy="1227138"/>
            </a:xfrm>
            <a:custGeom>
              <a:avLst/>
              <a:gdLst>
                <a:gd name="T0" fmla="*/ 162 w 291"/>
                <a:gd name="T1" fmla="*/ 19 h 135"/>
                <a:gd name="T2" fmla="*/ 291 w 291"/>
                <a:gd name="T3" fmla="*/ 118 h 135"/>
                <a:gd name="T4" fmla="*/ 129 w 291"/>
                <a:gd name="T5" fmla="*/ 116 h 135"/>
                <a:gd name="T6" fmla="*/ 0 w 291"/>
                <a:gd name="T7" fmla="*/ 17 h 135"/>
                <a:gd name="T8" fmla="*/ 162 w 291"/>
                <a:gd name="T9" fmla="*/ 19 h 135"/>
              </a:gdLst>
              <a:ahLst/>
              <a:cxnLst>
                <a:cxn ang="0">
                  <a:pos x="T0" y="T1"/>
                </a:cxn>
                <a:cxn ang="0">
                  <a:pos x="T2" y="T3"/>
                </a:cxn>
                <a:cxn ang="0">
                  <a:pos x="T4" y="T5"/>
                </a:cxn>
                <a:cxn ang="0">
                  <a:pos x="T6" y="T7"/>
                </a:cxn>
                <a:cxn ang="0">
                  <a:pos x="T8" y="T9"/>
                </a:cxn>
              </a:cxnLst>
              <a:rect l="0" t="0" r="r" b="b"/>
              <a:pathLst>
                <a:path w="291" h="135">
                  <a:moveTo>
                    <a:pt x="162" y="19"/>
                  </a:moveTo>
                  <a:cubicBezTo>
                    <a:pt x="217" y="38"/>
                    <a:pt x="261" y="73"/>
                    <a:pt x="291" y="118"/>
                  </a:cubicBezTo>
                  <a:cubicBezTo>
                    <a:pt x="240" y="134"/>
                    <a:pt x="184" y="135"/>
                    <a:pt x="129" y="116"/>
                  </a:cubicBezTo>
                  <a:cubicBezTo>
                    <a:pt x="74" y="97"/>
                    <a:pt x="30" y="61"/>
                    <a:pt x="0" y="17"/>
                  </a:cubicBezTo>
                  <a:cubicBezTo>
                    <a:pt x="51" y="0"/>
                    <a:pt x="108" y="0"/>
                    <a:pt x="162" y="19"/>
                  </a:cubicBezTo>
                  <a:close/>
                </a:path>
              </a:pathLst>
            </a:custGeom>
            <a:solidFill>
              <a:schemeClr val="accent1"/>
            </a:solidFill>
            <a:ln w="365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latin typeface="Impact" panose="020B0806030902050204" pitchFamily="34" charset="0"/>
              </a:endParaRPr>
            </a:p>
          </p:txBody>
        </p:sp>
        <p:sp>
          <p:nvSpPr>
            <p:cNvPr id="12" name="TextBox 8"/>
            <p:cNvSpPr txBox="1"/>
            <p:nvPr/>
          </p:nvSpPr>
          <p:spPr>
            <a:xfrm>
              <a:off x="3741082" y="5154520"/>
              <a:ext cx="282129" cy="369332"/>
            </a:xfrm>
            <a:prstGeom prst="rect">
              <a:avLst/>
            </a:prstGeom>
            <a:noFill/>
          </p:spPr>
          <p:txBody>
            <a:bodyPr wrap="none" lIns="0" tIns="0" rIns="0" bIns="0" rtlCol="0">
              <a:spAutoFit/>
            </a:bodyPr>
            <a:lstStyle/>
            <a:p>
              <a:pPr algn="ctr"/>
              <a:r>
                <a:rPr lang="en-US" altLang="zh-CN" sz="2400" dirty="0" smtClean="0">
                  <a:solidFill>
                    <a:schemeClr val="bg1"/>
                  </a:solidFill>
                  <a:latin typeface="Impact" panose="020B0806030902050204" pitchFamily="34" charset="0"/>
                  <a:ea typeface="微软雅黑" pitchFamily="34" charset="-122"/>
                </a:rPr>
                <a:t>01</a:t>
              </a:r>
              <a:endParaRPr lang="zh-CN" altLang="en-US" sz="2400" dirty="0">
                <a:solidFill>
                  <a:schemeClr val="bg1"/>
                </a:solidFill>
                <a:latin typeface="Impact" panose="020B0806030902050204" pitchFamily="34" charset="0"/>
                <a:ea typeface="微软雅黑" pitchFamily="34" charset="-122"/>
              </a:endParaRPr>
            </a:p>
          </p:txBody>
        </p:sp>
      </p:grpSp>
      <p:grpSp>
        <p:nvGrpSpPr>
          <p:cNvPr id="13" name="组合 12"/>
          <p:cNvGrpSpPr/>
          <p:nvPr/>
        </p:nvGrpSpPr>
        <p:grpSpPr>
          <a:xfrm>
            <a:off x="4456112" y="3299445"/>
            <a:ext cx="1647825" cy="2281238"/>
            <a:chOff x="4448176" y="3823719"/>
            <a:chExt cx="1647825" cy="2281238"/>
          </a:xfrm>
        </p:grpSpPr>
        <p:sp>
          <p:nvSpPr>
            <p:cNvPr id="14" name="Freeform 9"/>
            <p:cNvSpPr>
              <a:spLocks/>
            </p:cNvSpPr>
            <p:nvPr/>
          </p:nvSpPr>
          <p:spPr bwMode="auto">
            <a:xfrm>
              <a:off x="4448176" y="3823719"/>
              <a:ext cx="1647825" cy="2281238"/>
            </a:xfrm>
            <a:custGeom>
              <a:avLst/>
              <a:gdLst>
                <a:gd name="T0" fmla="*/ 133 w 182"/>
                <a:gd name="T1" fmla="*/ 96 h 251"/>
                <a:gd name="T2" fmla="*/ 181 w 182"/>
                <a:gd name="T3" fmla="*/ 251 h 251"/>
                <a:gd name="T4" fmla="*/ 50 w 182"/>
                <a:gd name="T5" fmla="*/ 156 h 251"/>
                <a:gd name="T6" fmla="*/ 1 w 182"/>
                <a:gd name="T7" fmla="*/ 0 h 251"/>
                <a:gd name="T8" fmla="*/ 133 w 182"/>
                <a:gd name="T9" fmla="*/ 96 h 251"/>
              </a:gdLst>
              <a:ahLst/>
              <a:cxnLst>
                <a:cxn ang="0">
                  <a:pos x="T0" y="T1"/>
                </a:cxn>
                <a:cxn ang="0">
                  <a:pos x="T2" y="T3"/>
                </a:cxn>
                <a:cxn ang="0">
                  <a:pos x="T4" y="T5"/>
                </a:cxn>
                <a:cxn ang="0">
                  <a:pos x="T6" y="T7"/>
                </a:cxn>
                <a:cxn ang="0">
                  <a:pos x="T8" y="T9"/>
                </a:cxn>
              </a:cxnLst>
              <a:rect l="0" t="0" r="r" b="b"/>
              <a:pathLst>
                <a:path w="182" h="251">
                  <a:moveTo>
                    <a:pt x="133" y="96"/>
                  </a:moveTo>
                  <a:cubicBezTo>
                    <a:pt x="167" y="143"/>
                    <a:pt x="182" y="197"/>
                    <a:pt x="181" y="251"/>
                  </a:cubicBezTo>
                  <a:cubicBezTo>
                    <a:pt x="130" y="235"/>
                    <a:pt x="83" y="203"/>
                    <a:pt x="50" y="156"/>
                  </a:cubicBezTo>
                  <a:cubicBezTo>
                    <a:pt x="16" y="109"/>
                    <a:pt x="0" y="54"/>
                    <a:pt x="1" y="0"/>
                  </a:cubicBezTo>
                  <a:cubicBezTo>
                    <a:pt x="52" y="16"/>
                    <a:pt x="99" y="49"/>
                    <a:pt x="133" y="96"/>
                  </a:cubicBezTo>
                  <a:close/>
                </a:path>
              </a:pathLst>
            </a:custGeom>
            <a:solidFill>
              <a:schemeClr val="accent2"/>
            </a:solidFill>
            <a:ln w="365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latin typeface="Impact" panose="020B0806030902050204" pitchFamily="34" charset="0"/>
              </a:endParaRPr>
            </a:p>
          </p:txBody>
        </p:sp>
        <p:sp>
          <p:nvSpPr>
            <p:cNvPr id="16" name="TextBox 8"/>
            <p:cNvSpPr txBox="1"/>
            <p:nvPr/>
          </p:nvSpPr>
          <p:spPr>
            <a:xfrm>
              <a:off x="4569032" y="4049120"/>
              <a:ext cx="318998" cy="369332"/>
            </a:xfrm>
            <a:prstGeom prst="rect">
              <a:avLst/>
            </a:prstGeom>
            <a:noFill/>
          </p:spPr>
          <p:txBody>
            <a:bodyPr wrap="none" lIns="0" tIns="0" rIns="0" bIns="0" rtlCol="0">
              <a:spAutoFit/>
            </a:bodyPr>
            <a:lstStyle/>
            <a:p>
              <a:pPr algn="ctr"/>
              <a:r>
                <a:rPr lang="en-US" altLang="zh-CN" sz="2400" dirty="0" smtClean="0">
                  <a:solidFill>
                    <a:schemeClr val="bg1"/>
                  </a:solidFill>
                  <a:latin typeface="Impact" panose="020B0806030902050204" pitchFamily="34" charset="0"/>
                  <a:ea typeface="微软雅黑" pitchFamily="34" charset="-122"/>
                </a:rPr>
                <a:t>02</a:t>
              </a:r>
              <a:endParaRPr lang="zh-CN" altLang="en-US" sz="2400" dirty="0">
                <a:solidFill>
                  <a:schemeClr val="bg1"/>
                </a:solidFill>
                <a:latin typeface="Impact" panose="020B0806030902050204" pitchFamily="34" charset="0"/>
                <a:ea typeface="微软雅黑" pitchFamily="34" charset="-122"/>
              </a:endParaRPr>
            </a:p>
          </p:txBody>
        </p:sp>
      </p:grpSp>
      <p:grpSp>
        <p:nvGrpSpPr>
          <p:cNvPr id="17" name="组合 16"/>
          <p:cNvGrpSpPr/>
          <p:nvPr/>
        </p:nvGrpSpPr>
        <p:grpSpPr>
          <a:xfrm>
            <a:off x="5634037" y="2772395"/>
            <a:ext cx="931863" cy="2808288"/>
            <a:chOff x="5626101" y="3296669"/>
            <a:chExt cx="931863" cy="2808288"/>
          </a:xfrm>
        </p:grpSpPr>
        <p:sp>
          <p:nvSpPr>
            <p:cNvPr id="18" name="Freeform 5"/>
            <p:cNvSpPr>
              <a:spLocks/>
            </p:cNvSpPr>
            <p:nvPr/>
          </p:nvSpPr>
          <p:spPr bwMode="auto">
            <a:xfrm>
              <a:off x="5626101" y="3296669"/>
              <a:ext cx="931863" cy="2808288"/>
            </a:xfrm>
            <a:custGeom>
              <a:avLst/>
              <a:gdLst>
                <a:gd name="T0" fmla="*/ 0 w 103"/>
                <a:gd name="T1" fmla="*/ 154 h 309"/>
                <a:gd name="T2" fmla="*/ 51 w 103"/>
                <a:gd name="T3" fmla="*/ 309 h 309"/>
                <a:gd name="T4" fmla="*/ 103 w 103"/>
                <a:gd name="T5" fmla="*/ 154 h 309"/>
                <a:gd name="T6" fmla="*/ 51 w 103"/>
                <a:gd name="T7" fmla="*/ 0 h 309"/>
                <a:gd name="T8" fmla="*/ 0 w 103"/>
                <a:gd name="T9" fmla="*/ 154 h 309"/>
              </a:gdLst>
              <a:ahLst/>
              <a:cxnLst>
                <a:cxn ang="0">
                  <a:pos x="T0" y="T1"/>
                </a:cxn>
                <a:cxn ang="0">
                  <a:pos x="T2" y="T3"/>
                </a:cxn>
                <a:cxn ang="0">
                  <a:pos x="T4" y="T5"/>
                </a:cxn>
                <a:cxn ang="0">
                  <a:pos x="T6" y="T7"/>
                </a:cxn>
                <a:cxn ang="0">
                  <a:pos x="T8" y="T9"/>
                </a:cxn>
              </a:cxnLst>
              <a:rect l="0" t="0" r="r" b="b"/>
              <a:pathLst>
                <a:path w="103" h="309">
                  <a:moveTo>
                    <a:pt x="0" y="154"/>
                  </a:moveTo>
                  <a:cubicBezTo>
                    <a:pt x="0" y="212"/>
                    <a:pt x="19" y="266"/>
                    <a:pt x="51" y="309"/>
                  </a:cubicBezTo>
                  <a:cubicBezTo>
                    <a:pt x="84" y="266"/>
                    <a:pt x="103" y="212"/>
                    <a:pt x="103" y="154"/>
                  </a:cubicBezTo>
                  <a:cubicBezTo>
                    <a:pt x="103" y="97"/>
                    <a:pt x="84" y="43"/>
                    <a:pt x="51" y="0"/>
                  </a:cubicBezTo>
                  <a:cubicBezTo>
                    <a:pt x="19" y="43"/>
                    <a:pt x="0" y="97"/>
                    <a:pt x="0" y="154"/>
                  </a:cubicBezTo>
                  <a:close/>
                </a:path>
              </a:pathLst>
            </a:custGeom>
            <a:solidFill>
              <a:schemeClr val="accent3"/>
            </a:solidFill>
            <a:ln w="365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latin typeface="Impact" panose="020B0806030902050204" pitchFamily="34" charset="0"/>
              </a:endParaRPr>
            </a:p>
          </p:txBody>
        </p:sp>
        <p:sp>
          <p:nvSpPr>
            <p:cNvPr id="19" name="TextBox 8"/>
            <p:cNvSpPr txBox="1"/>
            <p:nvPr/>
          </p:nvSpPr>
          <p:spPr>
            <a:xfrm>
              <a:off x="5927725" y="3679788"/>
              <a:ext cx="328616" cy="369332"/>
            </a:xfrm>
            <a:prstGeom prst="rect">
              <a:avLst/>
            </a:prstGeom>
            <a:noFill/>
          </p:spPr>
          <p:txBody>
            <a:bodyPr wrap="none" lIns="0" tIns="0" rIns="0" bIns="0" rtlCol="0">
              <a:spAutoFit/>
            </a:bodyPr>
            <a:lstStyle/>
            <a:p>
              <a:pPr algn="ctr"/>
              <a:r>
                <a:rPr lang="en-US" altLang="zh-CN" sz="2400" dirty="0" smtClean="0">
                  <a:solidFill>
                    <a:schemeClr val="bg1"/>
                  </a:solidFill>
                  <a:latin typeface="Impact" panose="020B0806030902050204" pitchFamily="34" charset="0"/>
                  <a:ea typeface="微软雅黑" pitchFamily="34" charset="-122"/>
                </a:rPr>
                <a:t>03</a:t>
              </a:r>
              <a:endParaRPr lang="zh-CN" altLang="en-US" sz="2400" dirty="0">
                <a:solidFill>
                  <a:schemeClr val="bg1"/>
                </a:solidFill>
                <a:latin typeface="Impact" panose="020B0806030902050204" pitchFamily="34" charset="0"/>
                <a:ea typeface="微软雅黑" pitchFamily="34" charset="-122"/>
              </a:endParaRPr>
            </a:p>
          </p:txBody>
        </p:sp>
      </p:grpSp>
      <p:sp>
        <p:nvSpPr>
          <p:cNvPr id="20" name="椭圆 19"/>
          <p:cNvSpPr/>
          <p:nvPr/>
        </p:nvSpPr>
        <p:spPr>
          <a:xfrm rot="2700000">
            <a:off x="786143" y="4314954"/>
            <a:ext cx="302626" cy="290223"/>
          </a:xfrm>
          <a:prstGeom prst="ellipse">
            <a:avLst/>
          </a:prstGeom>
          <a:solidFill>
            <a:schemeClr val="accent1"/>
          </a:solidFill>
          <a:ln>
            <a:noFill/>
          </a:ln>
          <a:effectLst>
            <a:outerShdw blurRad="215900" dist="508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1" name="TextBox 24"/>
          <p:cNvSpPr txBox="1"/>
          <p:nvPr/>
        </p:nvSpPr>
        <p:spPr>
          <a:xfrm>
            <a:off x="443290" y="4759508"/>
            <a:ext cx="2600748" cy="974626"/>
          </a:xfrm>
          <a:prstGeom prst="rect">
            <a:avLst/>
          </a:prstGeom>
          <a:noFill/>
        </p:spPr>
        <p:txBody>
          <a:bodyPr wrap="square" lIns="0" tIns="0" rIns="0" bIns="0" rtlCol="0">
            <a:spAutoFit/>
          </a:bodyPr>
          <a:lstStyle/>
          <a:p>
            <a:pPr lvl="0" algn="ctr">
              <a:lnSpc>
                <a:spcPts val="1867"/>
              </a:lnSpc>
            </a:pPr>
            <a:r>
              <a:rPr lang="zh-CN" altLang="en-US" sz="1400" dirty="0">
                <a:solidFill>
                  <a:srgbClr val="1F1F1F"/>
                </a:solidFill>
                <a:latin typeface="等线"/>
              </a:rPr>
              <a:t>点击此处添加文本内容，如关键词、部分简单介绍等。点击此处添加文本内容，如关键词、部分简单介绍等。</a:t>
            </a:r>
            <a:endParaRPr lang="zh-CN" altLang="en-US" sz="1400" dirty="0">
              <a:solidFill>
                <a:schemeClr val="tx1">
                  <a:lumMod val="75000"/>
                  <a:lumOff val="25000"/>
                </a:schemeClr>
              </a:solidFill>
              <a:latin typeface="方正正粗黑简体"/>
            </a:endParaRPr>
          </a:p>
        </p:txBody>
      </p:sp>
      <p:sp>
        <p:nvSpPr>
          <p:cNvPr id="22" name="Rectangle 62"/>
          <p:cNvSpPr/>
          <p:nvPr/>
        </p:nvSpPr>
        <p:spPr>
          <a:xfrm>
            <a:off x="1363990" y="4322469"/>
            <a:ext cx="1290418" cy="307777"/>
          </a:xfrm>
          <a:prstGeom prst="rect">
            <a:avLst/>
          </a:prstGeom>
        </p:spPr>
        <p:txBody>
          <a:bodyPr wrap="none" lIns="0" tIns="0" rIns="0" bIns="0">
            <a:spAutoFit/>
          </a:bodyPr>
          <a:lstStyle/>
          <a:p>
            <a:r>
              <a:rPr lang="zh-CN" altLang="en-US" sz="2000" b="1" dirty="0" smtClean="0">
                <a:solidFill>
                  <a:schemeClr val="tx1">
                    <a:lumMod val="75000"/>
                    <a:lumOff val="25000"/>
                  </a:schemeClr>
                </a:solidFill>
              </a:rPr>
              <a:t>文本标题一</a:t>
            </a:r>
            <a:endParaRPr lang="en-US" sz="2000" b="1" dirty="0">
              <a:solidFill>
                <a:schemeClr val="tx1">
                  <a:lumMod val="75000"/>
                  <a:lumOff val="25000"/>
                </a:schemeClr>
              </a:solidFill>
            </a:endParaRPr>
          </a:p>
        </p:txBody>
      </p:sp>
      <p:sp>
        <p:nvSpPr>
          <p:cNvPr id="23" name="椭圆 22"/>
          <p:cNvSpPr/>
          <p:nvPr/>
        </p:nvSpPr>
        <p:spPr>
          <a:xfrm rot="2700000">
            <a:off x="1574412" y="2245171"/>
            <a:ext cx="302626" cy="290223"/>
          </a:xfrm>
          <a:prstGeom prst="ellipse">
            <a:avLst/>
          </a:prstGeom>
          <a:solidFill>
            <a:schemeClr val="accent2"/>
          </a:solidFill>
          <a:ln>
            <a:noFill/>
          </a:ln>
          <a:effectLst>
            <a:outerShdw blurRad="215900" dist="508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4" name="TextBox 24"/>
          <p:cNvSpPr txBox="1"/>
          <p:nvPr/>
        </p:nvSpPr>
        <p:spPr>
          <a:xfrm>
            <a:off x="941177" y="2745129"/>
            <a:ext cx="3176198" cy="730969"/>
          </a:xfrm>
          <a:prstGeom prst="rect">
            <a:avLst/>
          </a:prstGeom>
          <a:noFill/>
        </p:spPr>
        <p:txBody>
          <a:bodyPr wrap="square" lIns="0" tIns="0" rIns="0" bIns="0" rtlCol="0">
            <a:spAutoFit/>
          </a:bodyPr>
          <a:lstStyle/>
          <a:p>
            <a:pPr lvl="0" algn="ctr">
              <a:lnSpc>
                <a:spcPts val="1867"/>
              </a:lnSpc>
            </a:pPr>
            <a:r>
              <a:rPr lang="zh-CN" altLang="en-US" sz="1400" dirty="0">
                <a:solidFill>
                  <a:srgbClr val="1F1F1F"/>
                </a:solidFill>
                <a:latin typeface="等线"/>
              </a:rPr>
              <a:t>点击此处添加文本内容，如关键词、部分简单介绍等。点击此处添加文本内容，如关键词、部分简单介绍等。</a:t>
            </a:r>
            <a:endParaRPr lang="zh-CN" altLang="en-US" sz="1400" dirty="0">
              <a:solidFill>
                <a:schemeClr val="tx1">
                  <a:lumMod val="75000"/>
                  <a:lumOff val="25000"/>
                </a:schemeClr>
              </a:solidFill>
              <a:latin typeface="方正正粗黑简体"/>
            </a:endParaRPr>
          </a:p>
        </p:txBody>
      </p:sp>
      <p:sp>
        <p:nvSpPr>
          <p:cNvPr id="25" name="Rectangle 62"/>
          <p:cNvSpPr/>
          <p:nvPr/>
        </p:nvSpPr>
        <p:spPr>
          <a:xfrm>
            <a:off x="2152259" y="2252686"/>
            <a:ext cx="1290418" cy="307777"/>
          </a:xfrm>
          <a:prstGeom prst="rect">
            <a:avLst/>
          </a:prstGeom>
        </p:spPr>
        <p:txBody>
          <a:bodyPr wrap="none" lIns="0" tIns="0" rIns="0" bIns="0">
            <a:spAutoFit/>
          </a:bodyPr>
          <a:lstStyle/>
          <a:p>
            <a:r>
              <a:rPr lang="zh-CN" altLang="en-US" sz="2000" b="1" dirty="0" smtClean="0">
                <a:solidFill>
                  <a:schemeClr val="tx1">
                    <a:lumMod val="75000"/>
                    <a:lumOff val="25000"/>
                  </a:schemeClr>
                </a:solidFill>
              </a:rPr>
              <a:t>文本标题一</a:t>
            </a:r>
            <a:endParaRPr lang="en-US" sz="2000" b="1" dirty="0">
              <a:solidFill>
                <a:schemeClr val="tx1">
                  <a:lumMod val="75000"/>
                  <a:lumOff val="25000"/>
                </a:schemeClr>
              </a:solidFill>
            </a:endParaRPr>
          </a:p>
        </p:txBody>
      </p:sp>
      <p:sp>
        <p:nvSpPr>
          <p:cNvPr id="26" name="椭圆 25"/>
          <p:cNvSpPr/>
          <p:nvPr/>
        </p:nvSpPr>
        <p:spPr>
          <a:xfrm rot="2700000">
            <a:off x="4980797" y="1206451"/>
            <a:ext cx="302626" cy="290223"/>
          </a:xfrm>
          <a:prstGeom prst="ellipse">
            <a:avLst/>
          </a:prstGeom>
          <a:solidFill>
            <a:schemeClr val="accent3"/>
          </a:solidFill>
          <a:ln>
            <a:noFill/>
          </a:ln>
          <a:effectLst>
            <a:outerShdw blurRad="215900" dist="508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7" name="TextBox 24"/>
          <p:cNvSpPr txBox="1"/>
          <p:nvPr/>
        </p:nvSpPr>
        <p:spPr>
          <a:xfrm>
            <a:off x="4347562" y="1706409"/>
            <a:ext cx="3176198" cy="730969"/>
          </a:xfrm>
          <a:prstGeom prst="rect">
            <a:avLst/>
          </a:prstGeom>
          <a:noFill/>
        </p:spPr>
        <p:txBody>
          <a:bodyPr wrap="square" lIns="0" tIns="0" rIns="0" bIns="0" rtlCol="0">
            <a:spAutoFit/>
          </a:bodyPr>
          <a:lstStyle/>
          <a:p>
            <a:pPr lvl="0" algn="ctr">
              <a:lnSpc>
                <a:spcPts val="1867"/>
              </a:lnSpc>
            </a:pPr>
            <a:r>
              <a:rPr lang="zh-CN" altLang="en-US" sz="1400" dirty="0">
                <a:solidFill>
                  <a:srgbClr val="1F1F1F"/>
                </a:solidFill>
                <a:latin typeface="等线"/>
              </a:rPr>
              <a:t>点击此处添加文本内容，如关键词、部分简单介绍等。点击此处添加文本内容，如关键词、部分简单介绍等。</a:t>
            </a:r>
            <a:endParaRPr lang="zh-CN" altLang="en-US" sz="1400" dirty="0">
              <a:solidFill>
                <a:schemeClr val="tx1">
                  <a:lumMod val="75000"/>
                  <a:lumOff val="25000"/>
                </a:schemeClr>
              </a:solidFill>
              <a:latin typeface="方正正粗黑简体"/>
            </a:endParaRPr>
          </a:p>
        </p:txBody>
      </p:sp>
      <p:sp>
        <p:nvSpPr>
          <p:cNvPr id="28" name="Rectangle 62"/>
          <p:cNvSpPr/>
          <p:nvPr/>
        </p:nvSpPr>
        <p:spPr>
          <a:xfrm>
            <a:off x="5558644" y="1213966"/>
            <a:ext cx="1290418" cy="307777"/>
          </a:xfrm>
          <a:prstGeom prst="rect">
            <a:avLst/>
          </a:prstGeom>
        </p:spPr>
        <p:txBody>
          <a:bodyPr wrap="none" lIns="0" tIns="0" rIns="0" bIns="0">
            <a:spAutoFit/>
          </a:bodyPr>
          <a:lstStyle/>
          <a:p>
            <a:r>
              <a:rPr lang="zh-CN" altLang="en-US" sz="2000" b="1" dirty="0" smtClean="0">
                <a:solidFill>
                  <a:schemeClr val="tx1">
                    <a:lumMod val="75000"/>
                    <a:lumOff val="25000"/>
                  </a:schemeClr>
                </a:solidFill>
              </a:rPr>
              <a:t>文本标题一</a:t>
            </a:r>
            <a:endParaRPr lang="en-US" sz="2000" b="1" dirty="0">
              <a:solidFill>
                <a:schemeClr val="tx1">
                  <a:lumMod val="75000"/>
                  <a:lumOff val="25000"/>
                </a:schemeClr>
              </a:solidFill>
            </a:endParaRPr>
          </a:p>
        </p:txBody>
      </p:sp>
      <p:sp>
        <p:nvSpPr>
          <p:cNvPr id="29" name="椭圆 28"/>
          <p:cNvSpPr/>
          <p:nvPr/>
        </p:nvSpPr>
        <p:spPr>
          <a:xfrm rot="2700000">
            <a:off x="8377060" y="2025646"/>
            <a:ext cx="302626" cy="290223"/>
          </a:xfrm>
          <a:prstGeom prst="ellipse">
            <a:avLst/>
          </a:prstGeom>
          <a:solidFill>
            <a:schemeClr val="accent4"/>
          </a:solidFill>
          <a:ln>
            <a:noFill/>
          </a:ln>
          <a:effectLst>
            <a:outerShdw blurRad="215900" dist="508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 name="TextBox 24"/>
          <p:cNvSpPr txBox="1"/>
          <p:nvPr/>
        </p:nvSpPr>
        <p:spPr>
          <a:xfrm>
            <a:off x="7743825" y="2525604"/>
            <a:ext cx="3176198" cy="730969"/>
          </a:xfrm>
          <a:prstGeom prst="rect">
            <a:avLst/>
          </a:prstGeom>
          <a:noFill/>
        </p:spPr>
        <p:txBody>
          <a:bodyPr wrap="square" lIns="0" tIns="0" rIns="0" bIns="0" rtlCol="0">
            <a:spAutoFit/>
          </a:bodyPr>
          <a:lstStyle/>
          <a:p>
            <a:pPr lvl="0" algn="ctr">
              <a:lnSpc>
                <a:spcPts val="1867"/>
              </a:lnSpc>
            </a:pPr>
            <a:r>
              <a:rPr lang="zh-CN" altLang="en-US" sz="1400" dirty="0">
                <a:solidFill>
                  <a:srgbClr val="1F1F1F"/>
                </a:solidFill>
                <a:latin typeface="等线"/>
              </a:rPr>
              <a:t>点击此处添加文本内容，如关键词、部分简单介绍等。点击此处添加文本内容，如关键词、部分简单介绍等。</a:t>
            </a:r>
            <a:endParaRPr lang="zh-CN" altLang="en-US" sz="1400" dirty="0">
              <a:solidFill>
                <a:schemeClr val="tx1">
                  <a:lumMod val="75000"/>
                  <a:lumOff val="25000"/>
                </a:schemeClr>
              </a:solidFill>
              <a:latin typeface="方正正粗黑简体"/>
            </a:endParaRPr>
          </a:p>
        </p:txBody>
      </p:sp>
      <p:sp>
        <p:nvSpPr>
          <p:cNvPr id="31" name="Rectangle 62"/>
          <p:cNvSpPr/>
          <p:nvPr/>
        </p:nvSpPr>
        <p:spPr>
          <a:xfrm>
            <a:off x="8954907" y="2033161"/>
            <a:ext cx="1290418" cy="307777"/>
          </a:xfrm>
          <a:prstGeom prst="rect">
            <a:avLst/>
          </a:prstGeom>
        </p:spPr>
        <p:txBody>
          <a:bodyPr wrap="none" lIns="0" tIns="0" rIns="0" bIns="0">
            <a:spAutoFit/>
          </a:bodyPr>
          <a:lstStyle/>
          <a:p>
            <a:r>
              <a:rPr lang="zh-CN" altLang="en-US" sz="2000" b="1" dirty="0" smtClean="0">
                <a:solidFill>
                  <a:schemeClr val="tx1">
                    <a:lumMod val="75000"/>
                    <a:lumOff val="25000"/>
                  </a:schemeClr>
                </a:solidFill>
              </a:rPr>
              <a:t>文本标题一</a:t>
            </a:r>
            <a:endParaRPr lang="en-US" sz="2000" b="1" dirty="0">
              <a:solidFill>
                <a:schemeClr val="tx1">
                  <a:lumMod val="75000"/>
                  <a:lumOff val="25000"/>
                </a:schemeClr>
              </a:solidFill>
            </a:endParaRPr>
          </a:p>
        </p:txBody>
      </p:sp>
      <p:sp>
        <p:nvSpPr>
          <p:cNvPr id="32" name="椭圆 31"/>
          <p:cNvSpPr/>
          <p:nvPr/>
        </p:nvSpPr>
        <p:spPr>
          <a:xfrm rot="2700000">
            <a:off x="9531755" y="4130288"/>
            <a:ext cx="302626" cy="290223"/>
          </a:xfrm>
          <a:prstGeom prst="ellipse">
            <a:avLst/>
          </a:prstGeom>
          <a:solidFill>
            <a:schemeClr val="accent5"/>
          </a:solidFill>
          <a:ln>
            <a:noFill/>
          </a:ln>
          <a:effectLst>
            <a:outerShdw blurRad="215900" dist="50800" dir="8100000" algn="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3" name="TextBox 24"/>
          <p:cNvSpPr txBox="1"/>
          <p:nvPr/>
        </p:nvSpPr>
        <p:spPr>
          <a:xfrm>
            <a:off x="9096196" y="4630246"/>
            <a:ext cx="2501500" cy="974626"/>
          </a:xfrm>
          <a:prstGeom prst="rect">
            <a:avLst/>
          </a:prstGeom>
          <a:noFill/>
        </p:spPr>
        <p:txBody>
          <a:bodyPr wrap="square" lIns="0" tIns="0" rIns="0" bIns="0" rtlCol="0">
            <a:spAutoFit/>
          </a:bodyPr>
          <a:lstStyle/>
          <a:p>
            <a:pPr lvl="0" algn="ctr">
              <a:lnSpc>
                <a:spcPts val="1867"/>
              </a:lnSpc>
            </a:pPr>
            <a:r>
              <a:rPr lang="zh-CN" altLang="en-US" sz="1400" dirty="0">
                <a:solidFill>
                  <a:srgbClr val="1F1F1F"/>
                </a:solidFill>
                <a:latin typeface="等线"/>
              </a:rPr>
              <a:t>点击此处添加文本内容，如关键词、部分简单介绍等。点击此处添加文本内容，如关键词、部分简单介绍等。</a:t>
            </a:r>
            <a:endParaRPr lang="zh-CN" altLang="en-US" sz="1400" dirty="0">
              <a:solidFill>
                <a:schemeClr val="tx1">
                  <a:lumMod val="75000"/>
                  <a:lumOff val="25000"/>
                </a:schemeClr>
              </a:solidFill>
              <a:latin typeface="方正正粗黑简体"/>
            </a:endParaRPr>
          </a:p>
        </p:txBody>
      </p:sp>
      <p:sp>
        <p:nvSpPr>
          <p:cNvPr id="34" name="Rectangle 62"/>
          <p:cNvSpPr/>
          <p:nvPr/>
        </p:nvSpPr>
        <p:spPr>
          <a:xfrm>
            <a:off x="10109602" y="4137803"/>
            <a:ext cx="1290418" cy="307777"/>
          </a:xfrm>
          <a:prstGeom prst="rect">
            <a:avLst/>
          </a:prstGeom>
        </p:spPr>
        <p:txBody>
          <a:bodyPr wrap="none" lIns="0" tIns="0" rIns="0" bIns="0">
            <a:spAutoFit/>
          </a:bodyPr>
          <a:lstStyle/>
          <a:p>
            <a:r>
              <a:rPr lang="zh-CN" altLang="en-US" sz="2000" b="1" dirty="0" smtClean="0">
                <a:solidFill>
                  <a:schemeClr val="tx1">
                    <a:lumMod val="75000"/>
                    <a:lumOff val="25000"/>
                  </a:schemeClr>
                </a:solidFill>
              </a:rPr>
              <a:t>文本标题一</a:t>
            </a:r>
            <a:endParaRPr lang="en-US" sz="2000" b="1" dirty="0">
              <a:solidFill>
                <a:schemeClr val="tx1">
                  <a:lumMod val="75000"/>
                  <a:lumOff val="25000"/>
                </a:schemeClr>
              </a:solidFill>
            </a:endParaRPr>
          </a:p>
        </p:txBody>
      </p:sp>
      <p:sp>
        <p:nvSpPr>
          <p:cNvPr id="36"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2568099761"/>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4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6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8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2700"/>
                            </p:stCondLst>
                            <p:childTnLst>
                              <p:par>
                                <p:cTn id="28" presetID="42" presetClass="entr" presetSubtype="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anim calcmode="lin" valueType="num">
                                      <p:cBhvr>
                                        <p:cTn id="31" dur="500" fill="hold"/>
                                        <p:tgtEl>
                                          <p:spTgt spid="20"/>
                                        </p:tgtEl>
                                        <p:attrNameLst>
                                          <p:attrName>ppt_x</p:attrName>
                                        </p:attrNameLst>
                                      </p:cBhvr>
                                      <p:tavLst>
                                        <p:tav tm="0">
                                          <p:val>
                                            <p:strVal val="#ppt_x"/>
                                          </p:val>
                                        </p:tav>
                                        <p:tav tm="100000">
                                          <p:val>
                                            <p:strVal val="#ppt_x"/>
                                          </p:val>
                                        </p:tav>
                                      </p:tavLst>
                                    </p:anim>
                                    <p:anim calcmode="lin" valueType="num">
                                      <p:cBhvr>
                                        <p:cTn id="32" dur="500" fill="hold"/>
                                        <p:tgtEl>
                                          <p:spTgt spid="20"/>
                                        </p:tgtEl>
                                        <p:attrNameLst>
                                          <p:attrName>ppt_y</p:attrName>
                                        </p:attrNameLst>
                                      </p:cBhvr>
                                      <p:tavLst>
                                        <p:tav tm="0">
                                          <p:val>
                                            <p:strVal val="#ppt_y+.1"/>
                                          </p:val>
                                        </p:tav>
                                        <p:tav tm="100000">
                                          <p:val>
                                            <p:strVal val="#ppt_y"/>
                                          </p:val>
                                        </p:tav>
                                      </p:tavLst>
                                    </p:anim>
                                  </p:childTnLst>
                                </p:cTn>
                              </p:par>
                            </p:childTnLst>
                          </p:cTn>
                        </p:par>
                        <p:par>
                          <p:cTn id="33" fill="hold">
                            <p:stCondLst>
                              <p:cond delay="3200"/>
                            </p:stCondLst>
                            <p:childTnLst>
                              <p:par>
                                <p:cTn id="34" presetID="16" presetClass="entr" presetSubtype="21"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childTnLst>
                          </p:cTn>
                        </p:par>
                        <p:par>
                          <p:cTn id="37" fill="hold">
                            <p:stCondLst>
                              <p:cond delay="3700"/>
                            </p:stCondLst>
                            <p:childTnLst>
                              <p:par>
                                <p:cTn id="38" presetID="53" presetClass="entr" presetSubtype="16" fill="hold" grpId="0" nodeType="afterEffect">
                                  <p:stCondLst>
                                    <p:cond delay="0"/>
                                  </p:stCondLst>
                                  <p:iterate type="lt">
                                    <p:tmPct val="10000"/>
                                  </p:iterate>
                                  <p:childTnLst>
                                    <p:set>
                                      <p:cBhvr>
                                        <p:cTn id="39" dur="1" fill="hold">
                                          <p:stCondLst>
                                            <p:cond delay="0"/>
                                          </p:stCondLst>
                                        </p:cTn>
                                        <p:tgtEl>
                                          <p:spTgt spid="21"/>
                                        </p:tgtEl>
                                        <p:attrNameLst>
                                          <p:attrName>style.visibility</p:attrName>
                                        </p:attrNameLst>
                                      </p:cBhvr>
                                      <p:to>
                                        <p:strVal val="visible"/>
                                      </p:to>
                                    </p:set>
                                    <p:anim calcmode="lin" valueType="num">
                                      <p:cBhvr>
                                        <p:cTn id="40" dur="250" fill="hold"/>
                                        <p:tgtEl>
                                          <p:spTgt spid="21"/>
                                        </p:tgtEl>
                                        <p:attrNameLst>
                                          <p:attrName>ppt_w</p:attrName>
                                        </p:attrNameLst>
                                      </p:cBhvr>
                                      <p:tavLst>
                                        <p:tav tm="0">
                                          <p:val>
                                            <p:fltVal val="0"/>
                                          </p:val>
                                        </p:tav>
                                        <p:tav tm="100000">
                                          <p:val>
                                            <p:strVal val="#ppt_w"/>
                                          </p:val>
                                        </p:tav>
                                      </p:tavLst>
                                    </p:anim>
                                    <p:anim calcmode="lin" valueType="num">
                                      <p:cBhvr>
                                        <p:cTn id="41" dur="250" fill="hold"/>
                                        <p:tgtEl>
                                          <p:spTgt spid="21"/>
                                        </p:tgtEl>
                                        <p:attrNameLst>
                                          <p:attrName>ppt_h</p:attrName>
                                        </p:attrNameLst>
                                      </p:cBhvr>
                                      <p:tavLst>
                                        <p:tav tm="0">
                                          <p:val>
                                            <p:fltVal val="0"/>
                                          </p:val>
                                        </p:tav>
                                        <p:tav tm="100000">
                                          <p:val>
                                            <p:strVal val="#ppt_h"/>
                                          </p:val>
                                        </p:tav>
                                      </p:tavLst>
                                    </p:anim>
                                    <p:animEffect transition="in" filter="fade">
                                      <p:cBhvr>
                                        <p:cTn id="42" dur="250"/>
                                        <p:tgtEl>
                                          <p:spTgt spid="21"/>
                                        </p:tgtEl>
                                      </p:cBhvr>
                                    </p:animEffect>
                                  </p:childTnLst>
                                </p:cTn>
                              </p:par>
                            </p:childTnLst>
                          </p:cTn>
                        </p:par>
                        <p:par>
                          <p:cTn id="43" fill="hold">
                            <p:stCondLst>
                              <p:cond delay="5125"/>
                            </p:stCondLst>
                            <p:childTnLst>
                              <p:par>
                                <p:cTn id="44" presetID="42"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anim calcmode="lin" valueType="num">
                                      <p:cBhvr>
                                        <p:cTn id="47" dur="500" fill="hold"/>
                                        <p:tgtEl>
                                          <p:spTgt spid="23"/>
                                        </p:tgtEl>
                                        <p:attrNameLst>
                                          <p:attrName>ppt_x</p:attrName>
                                        </p:attrNameLst>
                                      </p:cBhvr>
                                      <p:tavLst>
                                        <p:tav tm="0">
                                          <p:val>
                                            <p:strVal val="#ppt_x"/>
                                          </p:val>
                                        </p:tav>
                                        <p:tav tm="100000">
                                          <p:val>
                                            <p:strVal val="#ppt_x"/>
                                          </p:val>
                                        </p:tav>
                                      </p:tavLst>
                                    </p:anim>
                                    <p:anim calcmode="lin" valueType="num">
                                      <p:cBhvr>
                                        <p:cTn id="48" dur="500" fill="hold"/>
                                        <p:tgtEl>
                                          <p:spTgt spid="23"/>
                                        </p:tgtEl>
                                        <p:attrNameLst>
                                          <p:attrName>ppt_y</p:attrName>
                                        </p:attrNameLst>
                                      </p:cBhvr>
                                      <p:tavLst>
                                        <p:tav tm="0">
                                          <p:val>
                                            <p:strVal val="#ppt_y+.1"/>
                                          </p:val>
                                        </p:tav>
                                        <p:tav tm="100000">
                                          <p:val>
                                            <p:strVal val="#ppt_y"/>
                                          </p:val>
                                        </p:tav>
                                      </p:tavLst>
                                    </p:anim>
                                  </p:childTnLst>
                                </p:cTn>
                              </p:par>
                            </p:childTnLst>
                          </p:cTn>
                        </p:par>
                        <p:par>
                          <p:cTn id="49" fill="hold">
                            <p:stCondLst>
                              <p:cond delay="5625"/>
                            </p:stCondLst>
                            <p:childTnLst>
                              <p:par>
                                <p:cTn id="50" presetID="16" presetClass="entr" presetSubtype="21"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barn(inVertical)">
                                      <p:cBhvr>
                                        <p:cTn id="52" dur="500"/>
                                        <p:tgtEl>
                                          <p:spTgt spid="25"/>
                                        </p:tgtEl>
                                      </p:cBhvr>
                                    </p:animEffect>
                                  </p:childTnLst>
                                </p:cTn>
                              </p:par>
                            </p:childTnLst>
                          </p:cTn>
                        </p:par>
                        <p:par>
                          <p:cTn id="53" fill="hold">
                            <p:stCondLst>
                              <p:cond delay="6125"/>
                            </p:stCondLst>
                            <p:childTnLst>
                              <p:par>
                                <p:cTn id="54" presetID="53" presetClass="entr" presetSubtype="16" fill="hold" grpId="0" nodeType="afterEffect">
                                  <p:stCondLst>
                                    <p:cond delay="0"/>
                                  </p:stCondLst>
                                  <p:iterate type="lt">
                                    <p:tmPct val="10000"/>
                                  </p:iterate>
                                  <p:childTnLst>
                                    <p:set>
                                      <p:cBhvr>
                                        <p:cTn id="55" dur="1" fill="hold">
                                          <p:stCondLst>
                                            <p:cond delay="0"/>
                                          </p:stCondLst>
                                        </p:cTn>
                                        <p:tgtEl>
                                          <p:spTgt spid="24"/>
                                        </p:tgtEl>
                                        <p:attrNameLst>
                                          <p:attrName>style.visibility</p:attrName>
                                        </p:attrNameLst>
                                      </p:cBhvr>
                                      <p:to>
                                        <p:strVal val="visible"/>
                                      </p:to>
                                    </p:set>
                                    <p:anim calcmode="lin" valueType="num">
                                      <p:cBhvr>
                                        <p:cTn id="56" dur="250" fill="hold"/>
                                        <p:tgtEl>
                                          <p:spTgt spid="24"/>
                                        </p:tgtEl>
                                        <p:attrNameLst>
                                          <p:attrName>ppt_w</p:attrName>
                                        </p:attrNameLst>
                                      </p:cBhvr>
                                      <p:tavLst>
                                        <p:tav tm="0">
                                          <p:val>
                                            <p:fltVal val="0"/>
                                          </p:val>
                                        </p:tav>
                                        <p:tav tm="100000">
                                          <p:val>
                                            <p:strVal val="#ppt_w"/>
                                          </p:val>
                                        </p:tav>
                                      </p:tavLst>
                                    </p:anim>
                                    <p:anim calcmode="lin" valueType="num">
                                      <p:cBhvr>
                                        <p:cTn id="57" dur="250" fill="hold"/>
                                        <p:tgtEl>
                                          <p:spTgt spid="24"/>
                                        </p:tgtEl>
                                        <p:attrNameLst>
                                          <p:attrName>ppt_h</p:attrName>
                                        </p:attrNameLst>
                                      </p:cBhvr>
                                      <p:tavLst>
                                        <p:tav tm="0">
                                          <p:val>
                                            <p:fltVal val="0"/>
                                          </p:val>
                                        </p:tav>
                                        <p:tav tm="100000">
                                          <p:val>
                                            <p:strVal val="#ppt_h"/>
                                          </p:val>
                                        </p:tav>
                                      </p:tavLst>
                                    </p:anim>
                                    <p:animEffect transition="in" filter="fade">
                                      <p:cBhvr>
                                        <p:cTn id="58" dur="250"/>
                                        <p:tgtEl>
                                          <p:spTgt spid="24"/>
                                        </p:tgtEl>
                                      </p:cBhvr>
                                    </p:animEffect>
                                  </p:childTnLst>
                                </p:cTn>
                              </p:par>
                            </p:childTnLst>
                          </p:cTn>
                        </p:par>
                        <p:par>
                          <p:cTn id="59" fill="hold">
                            <p:stCondLst>
                              <p:cond delay="7550"/>
                            </p:stCondLst>
                            <p:childTnLst>
                              <p:par>
                                <p:cTn id="60" presetID="42" presetClass="entr" presetSubtype="0"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childTnLst>
                          </p:cTn>
                        </p:par>
                        <p:par>
                          <p:cTn id="65" fill="hold">
                            <p:stCondLst>
                              <p:cond delay="8050"/>
                            </p:stCondLst>
                            <p:childTnLst>
                              <p:par>
                                <p:cTn id="66" presetID="16" presetClass="entr" presetSubtype="21"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arn(inVertical)">
                                      <p:cBhvr>
                                        <p:cTn id="68" dur="500"/>
                                        <p:tgtEl>
                                          <p:spTgt spid="28"/>
                                        </p:tgtEl>
                                      </p:cBhvr>
                                    </p:animEffect>
                                  </p:childTnLst>
                                </p:cTn>
                              </p:par>
                            </p:childTnLst>
                          </p:cTn>
                        </p:par>
                        <p:par>
                          <p:cTn id="69" fill="hold">
                            <p:stCondLst>
                              <p:cond delay="855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27"/>
                                        </p:tgtEl>
                                        <p:attrNameLst>
                                          <p:attrName>style.visibility</p:attrName>
                                        </p:attrNameLst>
                                      </p:cBhvr>
                                      <p:to>
                                        <p:strVal val="visible"/>
                                      </p:to>
                                    </p:set>
                                    <p:anim calcmode="lin" valueType="num">
                                      <p:cBhvr>
                                        <p:cTn id="72" dur="250" fill="hold"/>
                                        <p:tgtEl>
                                          <p:spTgt spid="27"/>
                                        </p:tgtEl>
                                        <p:attrNameLst>
                                          <p:attrName>ppt_w</p:attrName>
                                        </p:attrNameLst>
                                      </p:cBhvr>
                                      <p:tavLst>
                                        <p:tav tm="0">
                                          <p:val>
                                            <p:fltVal val="0"/>
                                          </p:val>
                                        </p:tav>
                                        <p:tav tm="100000">
                                          <p:val>
                                            <p:strVal val="#ppt_w"/>
                                          </p:val>
                                        </p:tav>
                                      </p:tavLst>
                                    </p:anim>
                                    <p:anim calcmode="lin" valueType="num">
                                      <p:cBhvr>
                                        <p:cTn id="73" dur="250" fill="hold"/>
                                        <p:tgtEl>
                                          <p:spTgt spid="27"/>
                                        </p:tgtEl>
                                        <p:attrNameLst>
                                          <p:attrName>ppt_h</p:attrName>
                                        </p:attrNameLst>
                                      </p:cBhvr>
                                      <p:tavLst>
                                        <p:tav tm="0">
                                          <p:val>
                                            <p:fltVal val="0"/>
                                          </p:val>
                                        </p:tav>
                                        <p:tav tm="100000">
                                          <p:val>
                                            <p:strVal val="#ppt_h"/>
                                          </p:val>
                                        </p:tav>
                                      </p:tavLst>
                                    </p:anim>
                                    <p:animEffect transition="in" filter="fade">
                                      <p:cBhvr>
                                        <p:cTn id="74" dur="250"/>
                                        <p:tgtEl>
                                          <p:spTgt spid="27"/>
                                        </p:tgtEl>
                                      </p:cBhvr>
                                    </p:animEffect>
                                  </p:childTnLst>
                                </p:cTn>
                              </p:par>
                            </p:childTnLst>
                          </p:cTn>
                        </p:par>
                        <p:par>
                          <p:cTn id="75" fill="hold">
                            <p:stCondLst>
                              <p:cond delay="9975"/>
                            </p:stCondLst>
                            <p:childTnLst>
                              <p:par>
                                <p:cTn id="76" presetID="42" presetClass="entr" presetSubtype="0"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anim calcmode="lin" valueType="num">
                                      <p:cBhvr>
                                        <p:cTn id="79" dur="500" fill="hold"/>
                                        <p:tgtEl>
                                          <p:spTgt spid="29"/>
                                        </p:tgtEl>
                                        <p:attrNameLst>
                                          <p:attrName>ppt_x</p:attrName>
                                        </p:attrNameLst>
                                      </p:cBhvr>
                                      <p:tavLst>
                                        <p:tav tm="0">
                                          <p:val>
                                            <p:strVal val="#ppt_x"/>
                                          </p:val>
                                        </p:tav>
                                        <p:tav tm="100000">
                                          <p:val>
                                            <p:strVal val="#ppt_x"/>
                                          </p:val>
                                        </p:tav>
                                      </p:tavLst>
                                    </p:anim>
                                    <p:anim calcmode="lin" valueType="num">
                                      <p:cBhvr>
                                        <p:cTn id="80" dur="500" fill="hold"/>
                                        <p:tgtEl>
                                          <p:spTgt spid="29"/>
                                        </p:tgtEl>
                                        <p:attrNameLst>
                                          <p:attrName>ppt_y</p:attrName>
                                        </p:attrNameLst>
                                      </p:cBhvr>
                                      <p:tavLst>
                                        <p:tav tm="0">
                                          <p:val>
                                            <p:strVal val="#ppt_y+.1"/>
                                          </p:val>
                                        </p:tav>
                                        <p:tav tm="100000">
                                          <p:val>
                                            <p:strVal val="#ppt_y"/>
                                          </p:val>
                                        </p:tav>
                                      </p:tavLst>
                                    </p:anim>
                                  </p:childTnLst>
                                </p:cTn>
                              </p:par>
                            </p:childTnLst>
                          </p:cTn>
                        </p:par>
                        <p:par>
                          <p:cTn id="81" fill="hold">
                            <p:stCondLst>
                              <p:cond delay="10475"/>
                            </p:stCondLst>
                            <p:childTnLst>
                              <p:par>
                                <p:cTn id="82" presetID="16" presetClass="entr" presetSubtype="21" fill="hold" grpId="0" nodeType="after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barn(inVertical)">
                                      <p:cBhvr>
                                        <p:cTn id="84" dur="500"/>
                                        <p:tgtEl>
                                          <p:spTgt spid="31"/>
                                        </p:tgtEl>
                                      </p:cBhvr>
                                    </p:animEffect>
                                  </p:childTnLst>
                                </p:cTn>
                              </p:par>
                            </p:childTnLst>
                          </p:cTn>
                        </p:par>
                        <p:par>
                          <p:cTn id="85" fill="hold">
                            <p:stCondLst>
                              <p:cond delay="10975"/>
                            </p:stCondLst>
                            <p:childTnLst>
                              <p:par>
                                <p:cTn id="86" presetID="53" presetClass="entr" presetSubtype="16" fill="hold" grpId="0" nodeType="afterEffect">
                                  <p:stCondLst>
                                    <p:cond delay="0"/>
                                  </p:stCondLst>
                                  <p:iterate type="lt">
                                    <p:tmPct val="10000"/>
                                  </p:iterate>
                                  <p:childTnLst>
                                    <p:set>
                                      <p:cBhvr>
                                        <p:cTn id="87" dur="1" fill="hold">
                                          <p:stCondLst>
                                            <p:cond delay="0"/>
                                          </p:stCondLst>
                                        </p:cTn>
                                        <p:tgtEl>
                                          <p:spTgt spid="30"/>
                                        </p:tgtEl>
                                        <p:attrNameLst>
                                          <p:attrName>style.visibility</p:attrName>
                                        </p:attrNameLst>
                                      </p:cBhvr>
                                      <p:to>
                                        <p:strVal val="visible"/>
                                      </p:to>
                                    </p:set>
                                    <p:anim calcmode="lin" valueType="num">
                                      <p:cBhvr>
                                        <p:cTn id="88" dur="250" fill="hold"/>
                                        <p:tgtEl>
                                          <p:spTgt spid="30"/>
                                        </p:tgtEl>
                                        <p:attrNameLst>
                                          <p:attrName>ppt_w</p:attrName>
                                        </p:attrNameLst>
                                      </p:cBhvr>
                                      <p:tavLst>
                                        <p:tav tm="0">
                                          <p:val>
                                            <p:fltVal val="0"/>
                                          </p:val>
                                        </p:tav>
                                        <p:tav tm="100000">
                                          <p:val>
                                            <p:strVal val="#ppt_w"/>
                                          </p:val>
                                        </p:tav>
                                      </p:tavLst>
                                    </p:anim>
                                    <p:anim calcmode="lin" valueType="num">
                                      <p:cBhvr>
                                        <p:cTn id="89" dur="250" fill="hold"/>
                                        <p:tgtEl>
                                          <p:spTgt spid="30"/>
                                        </p:tgtEl>
                                        <p:attrNameLst>
                                          <p:attrName>ppt_h</p:attrName>
                                        </p:attrNameLst>
                                      </p:cBhvr>
                                      <p:tavLst>
                                        <p:tav tm="0">
                                          <p:val>
                                            <p:fltVal val="0"/>
                                          </p:val>
                                        </p:tav>
                                        <p:tav tm="100000">
                                          <p:val>
                                            <p:strVal val="#ppt_h"/>
                                          </p:val>
                                        </p:tav>
                                      </p:tavLst>
                                    </p:anim>
                                    <p:animEffect transition="in" filter="fade">
                                      <p:cBhvr>
                                        <p:cTn id="90" dur="250"/>
                                        <p:tgtEl>
                                          <p:spTgt spid="30"/>
                                        </p:tgtEl>
                                      </p:cBhvr>
                                    </p:animEffect>
                                  </p:childTnLst>
                                </p:cTn>
                              </p:par>
                            </p:childTnLst>
                          </p:cTn>
                        </p:par>
                        <p:par>
                          <p:cTn id="91" fill="hold">
                            <p:stCondLst>
                              <p:cond delay="12400"/>
                            </p:stCondLst>
                            <p:childTnLst>
                              <p:par>
                                <p:cTn id="92" presetID="42" presetClass="entr" presetSubtype="0"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anim calcmode="lin" valueType="num">
                                      <p:cBhvr>
                                        <p:cTn id="95" dur="500" fill="hold"/>
                                        <p:tgtEl>
                                          <p:spTgt spid="32"/>
                                        </p:tgtEl>
                                        <p:attrNameLst>
                                          <p:attrName>ppt_x</p:attrName>
                                        </p:attrNameLst>
                                      </p:cBhvr>
                                      <p:tavLst>
                                        <p:tav tm="0">
                                          <p:val>
                                            <p:strVal val="#ppt_x"/>
                                          </p:val>
                                        </p:tav>
                                        <p:tav tm="100000">
                                          <p:val>
                                            <p:strVal val="#ppt_x"/>
                                          </p:val>
                                        </p:tav>
                                      </p:tavLst>
                                    </p:anim>
                                    <p:anim calcmode="lin" valueType="num">
                                      <p:cBhvr>
                                        <p:cTn id="96" dur="500" fill="hold"/>
                                        <p:tgtEl>
                                          <p:spTgt spid="32"/>
                                        </p:tgtEl>
                                        <p:attrNameLst>
                                          <p:attrName>ppt_y</p:attrName>
                                        </p:attrNameLst>
                                      </p:cBhvr>
                                      <p:tavLst>
                                        <p:tav tm="0">
                                          <p:val>
                                            <p:strVal val="#ppt_y+.1"/>
                                          </p:val>
                                        </p:tav>
                                        <p:tav tm="100000">
                                          <p:val>
                                            <p:strVal val="#ppt_y"/>
                                          </p:val>
                                        </p:tav>
                                      </p:tavLst>
                                    </p:anim>
                                  </p:childTnLst>
                                </p:cTn>
                              </p:par>
                            </p:childTnLst>
                          </p:cTn>
                        </p:par>
                        <p:par>
                          <p:cTn id="97" fill="hold">
                            <p:stCondLst>
                              <p:cond delay="12900"/>
                            </p:stCondLst>
                            <p:childTnLst>
                              <p:par>
                                <p:cTn id="98" presetID="16" presetClass="entr" presetSubtype="21"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arn(inVertical)">
                                      <p:cBhvr>
                                        <p:cTn id="100" dur="500"/>
                                        <p:tgtEl>
                                          <p:spTgt spid="34"/>
                                        </p:tgtEl>
                                      </p:cBhvr>
                                    </p:animEffect>
                                  </p:childTnLst>
                                </p:cTn>
                              </p:par>
                            </p:childTnLst>
                          </p:cTn>
                        </p:par>
                        <p:par>
                          <p:cTn id="101" fill="hold">
                            <p:stCondLst>
                              <p:cond delay="13400"/>
                            </p:stCondLst>
                            <p:childTnLst>
                              <p:par>
                                <p:cTn id="102" presetID="53" presetClass="entr" presetSubtype="16" fill="hold" grpId="0" nodeType="afterEffect">
                                  <p:stCondLst>
                                    <p:cond delay="0"/>
                                  </p:stCondLst>
                                  <p:iterate type="lt">
                                    <p:tmPct val="10000"/>
                                  </p:iterate>
                                  <p:childTnLst>
                                    <p:set>
                                      <p:cBhvr>
                                        <p:cTn id="103" dur="1" fill="hold">
                                          <p:stCondLst>
                                            <p:cond delay="0"/>
                                          </p:stCondLst>
                                        </p:cTn>
                                        <p:tgtEl>
                                          <p:spTgt spid="33"/>
                                        </p:tgtEl>
                                        <p:attrNameLst>
                                          <p:attrName>style.visibility</p:attrName>
                                        </p:attrNameLst>
                                      </p:cBhvr>
                                      <p:to>
                                        <p:strVal val="visible"/>
                                      </p:to>
                                    </p:set>
                                    <p:anim calcmode="lin" valueType="num">
                                      <p:cBhvr>
                                        <p:cTn id="104" dur="250" fill="hold"/>
                                        <p:tgtEl>
                                          <p:spTgt spid="33"/>
                                        </p:tgtEl>
                                        <p:attrNameLst>
                                          <p:attrName>ppt_w</p:attrName>
                                        </p:attrNameLst>
                                      </p:cBhvr>
                                      <p:tavLst>
                                        <p:tav tm="0">
                                          <p:val>
                                            <p:fltVal val="0"/>
                                          </p:val>
                                        </p:tav>
                                        <p:tav tm="100000">
                                          <p:val>
                                            <p:strVal val="#ppt_w"/>
                                          </p:val>
                                        </p:tav>
                                      </p:tavLst>
                                    </p:anim>
                                    <p:anim calcmode="lin" valueType="num">
                                      <p:cBhvr>
                                        <p:cTn id="105" dur="250" fill="hold"/>
                                        <p:tgtEl>
                                          <p:spTgt spid="33"/>
                                        </p:tgtEl>
                                        <p:attrNameLst>
                                          <p:attrName>ppt_h</p:attrName>
                                        </p:attrNameLst>
                                      </p:cBhvr>
                                      <p:tavLst>
                                        <p:tav tm="0">
                                          <p:val>
                                            <p:fltVal val="0"/>
                                          </p:val>
                                        </p:tav>
                                        <p:tav tm="100000">
                                          <p:val>
                                            <p:strVal val="#ppt_h"/>
                                          </p:val>
                                        </p:tav>
                                      </p:tavLst>
                                    </p:anim>
                                    <p:animEffect transition="in" filter="fade">
                                      <p:cBhvr>
                                        <p:cTn id="106"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animBg="1"/>
      <p:bldP spid="24" grpId="0"/>
      <p:bldP spid="25" grpId="0"/>
      <p:bldP spid="26" grpId="0" animBg="1"/>
      <p:bldP spid="27" grpId="0"/>
      <p:bldP spid="28" grpId="0"/>
      <p:bldP spid="29" grpId="0" animBg="1"/>
      <p:bldP spid="30" grpId="0"/>
      <p:bldP spid="31" grpId="0"/>
      <p:bldP spid="32" grpId="0" animBg="1"/>
      <p:bldP spid="33" grpId="0"/>
      <p:bldP spid="34"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7"/>
          <p:cNvSpPr>
            <a:spLocks/>
          </p:cNvSpPr>
          <p:nvPr/>
        </p:nvSpPr>
        <p:spPr bwMode="auto">
          <a:xfrm>
            <a:off x="3555394" y="1556792"/>
            <a:ext cx="3235325" cy="2278063"/>
          </a:xfrm>
          <a:custGeom>
            <a:avLst/>
            <a:gdLst>
              <a:gd name="T0" fmla="*/ 1044 w 2038"/>
              <a:gd name="T1" fmla="*/ 1435 h 1435"/>
              <a:gd name="T2" fmla="*/ 2038 w 2038"/>
              <a:gd name="T3" fmla="*/ 0 h 1435"/>
              <a:gd name="T4" fmla="*/ 994 w 2038"/>
              <a:gd name="T5" fmla="*/ 0 h 1435"/>
              <a:gd name="T6" fmla="*/ 0 w 2038"/>
              <a:gd name="T7" fmla="*/ 1435 h 1435"/>
              <a:gd name="T8" fmla="*/ 1044 w 2038"/>
              <a:gd name="T9" fmla="*/ 1435 h 1435"/>
            </a:gdLst>
            <a:ahLst/>
            <a:cxnLst>
              <a:cxn ang="0">
                <a:pos x="T0" y="T1"/>
              </a:cxn>
              <a:cxn ang="0">
                <a:pos x="T2" y="T3"/>
              </a:cxn>
              <a:cxn ang="0">
                <a:pos x="T4" y="T5"/>
              </a:cxn>
              <a:cxn ang="0">
                <a:pos x="T6" y="T7"/>
              </a:cxn>
              <a:cxn ang="0">
                <a:pos x="T8" y="T9"/>
              </a:cxn>
            </a:cxnLst>
            <a:rect l="0" t="0" r="r" b="b"/>
            <a:pathLst>
              <a:path w="2038" h="1435">
                <a:moveTo>
                  <a:pt x="1044" y="1435"/>
                </a:moveTo>
                <a:lnTo>
                  <a:pt x="2038" y="0"/>
                </a:lnTo>
                <a:lnTo>
                  <a:pt x="994" y="0"/>
                </a:lnTo>
                <a:lnTo>
                  <a:pt x="0" y="1435"/>
                </a:lnTo>
                <a:lnTo>
                  <a:pt x="1044" y="14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5"/>
          <p:cNvSpPr>
            <a:spLocks/>
          </p:cNvSpPr>
          <p:nvPr/>
        </p:nvSpPr>
        <p:spPr bwMode="auto">
          <a:xfrm>
            <a:off x="5138132" y="1556792"/>
            <a:ext cx="3232150" cy="2278063"/>
          </a:xfrm>
          <a:custGeom>
            <a:avLst/>
            <a:gdLst>
              <a:gd name="T0" fmla="*/ 992 w 2036"/>
              <a:gd name="T1" fmla="*/ 1435 h 1435"/>
              <a:gd name="T2" fmla="*/ 0 w 2036"/>
              <a:gd name="T3" fmla="*/ 0 h 1435"/>
              <a:gd name="T4" fmla="*/ 1041 w 2036"/>
              <a:gd name="T5" fmla="*/ 0 h 1435"/>
              <a:gd name="T6" fmla="*/ 2036 w 2036"/>
              <a:gd name="T7" fmla="*/ 1435 h 1435"/>
              <a:gd name="T8" fmla="*/ 992 w 2036"/>
              <a:gd name="T9" fmla="*/ 1435 h 1435"/>
            </a:gdLst>
            <a:ahLst/>
            <a:cxnLst>
              <a:cxn ang="0">
                <a:pos x="T0" y="T1"/>
              </a:cxn>
              <a:cxn ang="0">
                <a:pos x="T2" y="T3"/>
              </a:cxn>
              <a:cxn ang="0">
                <a:pos x="T4" y="T5"/>
              </a:cxn>
              <a:cxn ang="0">
                <a:pos x="T6" y="T7"/>
              </a:cxn>
              <a:cxn ang="0">
                <a:pos x="T8" y="T9"/>
              </a:cxn>
            </a:cxnLst>
            <a:rect l="0" t="0" r="r" b="b"/>
            <a:pathLst>
              <a:path w="2036" h="1435">
                <a:moveTo>
                  <a:pt x="992" y="1435"/>
                </a:moveTo>
                <a:lnTo>
                  <a:pt x="0" y="0"/>
                </a:lnTo>
                <a:lnTo>
                  <a:pt x="1041" y="0"/>
                </a:lnTo>
                <a:lnTo>
                  <a:pt x="2036" y="1435"/>
                </a:lnTo>
                <a:lnTo>
                  <a:pt x="992" y="143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5138132" y="3834854"/>
            <a:ext cx="3232150" cy="2281238"/>
          </a:xfrm>
          <a:custGeom>
            <a:avLst/>
            <a:gdLst>
              <a:gd name="T0" fmla="*/ 1041 w 2036"/>
              <a:gd name="T1" fmla="*/ 1437 h 1437"/>
              <a:gd name="T2" fmla="*/ 2036 w 2036"/>
              <a:gd name="T3" fmla="*/ 0 h 1437"/>
              <a:gd name="T4" fmla="*/ 992 w 2036"/>
              <a:gd name="T5" fmla="*/ 0 h 1437"/>
              <a:gd name="T6" fmla="*/ 0 w 2036"/>
              <a:gd name="T7" fmla="*/ 1437 h 1437"/>
              <a:gd name="T8" fmla="*/ 1041 w 2036"/>
              <a:gd name="T9" fmla="*/ 1437 h 1437"/>
            </a:gdLst>
            <a:ahLst/>
            <a:cxnLst>
              <a:cxn ang="0">
                <a:pos x="T0" y="T1"/>
              </a:cxn>
              <a:cxn ang="0">
                <a:pos x="T2" y="T3"/>
              </a:cxn>
              <a:cxn ang="0">
                <a:pos x="T4" y="T5"/>
              </a:cxn>
              <a:cxn ang="0">
                <a:pos x="T6" y="T7"/>
              </a:cxn>
              <a:cxn ang="0">
                <a:pos x="T8" y="T9"/>
              </a:cxn>
            </a:cxnLst>
            <a:rect l="0" t="0" r="r" b="b"/>
            <a:pathLst>
              <a:path w="2036" h="1437">
                <a:moveTo>
                  <a:pt x="1041" y="1437"/>
                </a:moveTo>
                <a:lnTo>
                  <a:pt x="2036" y="0"/>
                </a:lnTo>
                <a:lnTo>
                  <a:pt x="992" y="0"/>
                </a:lnTo>
                <a:lnTo>
                  <a:pt x="0" y="1437"/>
                </a:lnTo>
                <a:lnTo>
                  <a:pt x="1041" y="143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8"/>
          <p:cNvSpPr>
            <a:spLocks/>
          </p:cNvSpPr>
          <p:nvPr/>
        </p:nvSpPr>
        <p:spPr bwMode="auto">
          <a:xfrm>
            <a:off x="3555394" y="3834854"/>
            <a:ext cx="3235325" cy="2281238"/>
          </a:xfrm>
          <a:custGeom>
            <a:avLst/>
            <a:gdLst>
              <a:gd name="T0" fmla="*/ 994 w 2038"/>
              <a:gd name="T1" fmla="*/ 1437 h 1437"/>
              <a:gd name="T2" fmla="*/ 0 w 2038"/>
              <a:gd name="T3" fmla="*/ 0 h 1437"/>
              <a:gd name="T4" fmla="*/ 1044 w 2038"/>
              <a:gd name="T5" fmla="*/ 0 h 1437"/>
              <a:gd name="T6" fmla="*/ 2038 w 2038"/>
              <a:gd name="T7" fmla="*/ 1437 h 1437"/>
              <a:gd name="T8" fmla="*/ 994 w 2038"/>
              <a:gd name="T9" fmla="*/ 1437 h 1437"/>
            </a:gdLst>
            <a:ahLst/>
            <a:cxnLst>
              <a:cxn ang="0">
                <a:pos x="T0" y="T1"/>
              </a:cxn>
              <a:cxn ang="0">
                <a:pos x="T2" y="T3"/>
              </a:cxn>
              <a:cxn ang="0">
                <a:pos x="T4" y="T5"/>
              </a:cxn>
              <a:cxn ang="0">
                <a:pos x="T6" y="T7"/>
              </a:cxn>
              <a:cxn ang="0">
                <a:pos x="T8" y="T9"/>
              </a:cxn>
            </a:cxnLst>
            <a:rect l="0" t="0" r="r" b="b"/>
            <a:pathLst>
              <a:path w="2038" h="1437">
                <a:moveTo>
                  <a:pt x="994" y="1437"/>
                </a:moveTo>
                <a:lnTo>
                  <a:pt x="0" y="0"/>
                </a:lnTo>
                <a:lnTo>
                  <a:pt x="1044" y="0"/>
                </a:lnTo>
                <a:lnTo>
                  <a:pt x="2038" y="1437"/>
                </a:lnTo>
                <a:lnTo>
                  <a:pt x="994" y="14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26"/>
          <p:cNvSpPr txBox="1"/>
          <p:nvPr/>
        </p:nvSpPr>
        <p:spPr>
          <a:xfrm>
            <a:off x="4582244" y="2420888"/>
            <a:ext cx="864096" cy="830997"/>
          </a:xfrm>
          <a:prstGeom prst="rect">
            <a:avLst/>
          </a:prstGeom>
          <a:noFill/>
        </p:spPr>
        <p:txBody>
          <a:bodyPr wrap="square" rtlCol="0">
            <a:spAutoFit/>
          </a:bodyPr>
          <a:lstStyle/>
          <a:p>
            <a:pPr algn="ctr"/>
            <a:r>
              <a:rPr lang="en-US" altLang="zh-CN" sz="4800" dirty="0" smtClean="0">
                <a:solidFill>
                  <a:schemeClr val="bg1"/>
                </a:solidFill>
                <a:latin typeface="Impact" panose="020B0806030902050204" pitchFamily="34" charset="0"/>
              </a:rPr>
              <a:t>01</a:t>
            </a:r>
            <a:endParaRPr lang="zh-CN" altLang="en-US" sz="4800" dirty="0">
              <a:solidFill>
                <a:schemeClr val="bg1"/>
              </a:solidFill>
              <a:latin typeface="Impact" panose="020B0806030902050204" pitchFamily="34" charset="0"/>
            </a:endParaRPr>
          </a:p>
        </p:txBody>
      </p:sp>
      <p:grpSp>
        <p:nvGrpSpPr>
          <p:cNvPr id="28" name="组合 27"/>
          <p:cNvGrpSpPr/>
          <p:nvPr/>
        </p:nvGrpSpPr>
        <p:grpSpPr>
          <a:xfrm>
            <a:off x="924624" y="1700808"/>
            <a:ext cx="2664296" cy="1162096"/>
            <a:chOff x="8514377" y="1784643"/>
            <a:chExt cx="3125445" cy="1163017"/>
          </a:xfrm>
        </p:grpSpPr>
        <p:sp>
          <p:nvSpPr>
            <p:cNvPr id="29" name="TextBox 57"/>
            <p:cNvSpPr>
              <a:spLocks noChangeArrowheads="1"/>
            </p:cNvSpPr>
            <p:nvPr/>
          </p:nvSpPr>
          <p:spPr bwMode="auto">
            <a:xfrm>
              <a:off x="8514377" y="2216691"/>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30" name="TextBox 58"/>
            <p:cNvSpPr>
              <a:spLocks noChangeArrowheads="1"/>
            </p:cNvSpPr>
            <p:nvPr/>
          </p:nvSpPr>
          <p:spPr bwMode="auto">
            <a:xfrm>
              <a:off x="8869170" y="1784643"/>
              <a:ext cx="24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内容一</a:t>
              </a:r>
              <a:endParaRPr lang="zh-CN" altLang="en-US" sz="2000" b="1" dirty="0">
                <a:solidFill>
                  <a:schemeClr val="tx1">
                    <a:lumMod val="50000"/>
                  </a:schemeClr>
                </a:solidFill>
                <a:latin typeface="+mj-ea"/>
                <a:ea typeface="+mj-ea"/>
                <a:sym typeface="微软雅黑" pitchFamily="34" charset="-122"/>
              </a:endParaRPr>
            </a:p>
          </p:txBody>
        </p:sp>
        <p:cxnSp>
          <p:nvCxnSpPr>
            <p:cNvPr id="31" name="直接连接符 30"/>
            <p:cNvCxnSpPr/>
            <p:nvPr/>
          </p:nvCxnSpPr>
          <p:spPr>
            <a:xfrm>
              <a:off x="8671406" y="2133650"/>
              <a:ext cx="286759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6526460" y="2420888"/>
            <a:ext cx="864096" cy="830997"/>
          </a:xfrm>
          <a:prstGeom prst="rect">
            <a:avLst/>
          </a:prstGeom>
          <a:noFill/>
        </p:spPr>
        <p:txBody>
          <a:bodyPr wrap="square" rtlCol="0">
            <a:spAutoFit/>
          </a:bodyPr>
          <a:lstStyle/>
          <a:p>
            <a:pPr algn="ctr"/>
            <a:r>
              <a:rPr lang="en-US" altLang="zh-CN" sz="4800" dirty="0" smtClean="0">
                <a:solidFill>
                  <a:schemeClr val="bg1"/>
                </a:solidFill>
                <a:latin typeface="Impact" panose="020B0806030902050204" pitchFamily="34" charset="0"/>
              </a:rPr>
              <a:t>02</a:t>
            </a:r>
            <a:endParaRPr lang="zh-CN" altLang="en-US" sz="4800" dirty="0">
              <a:solidFill>
                <a:schemeClr val="bg1"/>
              </a:solidFill>
              <a:latin typeface="Impact" panose="020B0806030902050204" pitchFamily="34" charset="0"/>
            </a:endParaRPr>
          </a:p>
        </p:txBody>
      </p:sp>
      <p:grpSp>
        <p:nvGrpSpPr>
          <p:cNvPr id="33" name="组合 32"/>
          <p:cNvGrpSpPr/>
          <p:nvPr/>
        </p:nvGrpSpPr>
        <p:grpSpPr>
          <a:xfrm>
            <a:off x="8686700" y="1700808"/>
            <a:ext cx="2664296" cy="1162096"/>
            <a:chOff x="8514377" y="1784643"/>
            <a:chExt cx="3125445" cy="1163017"/>
          </a:xfrm>
        </p:grpSpPr>
        <p:sp>
          <p:nvSpPr>
            <p:cNvPr id="34" name="TextBox 57"/>
            <p:cNvSpPr>
              <a:spLocks noChangeArrowheads="1"/>
            </p:cNvSpPr>
            <p:nvPr/>
          </p:nvSpPr>
          <p:spPr bwMode="auto">
            <a:xfrm>
              <a:off x="8514377" y="2216691"/>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35" name="TextBox 58"/>
            <p:cNvSpPr>
              <a:spLocks noChangeArrowheads="1"/>
            </p:cNvSpPr>
            <p:nvPr/>
          </p:nvSpPr>
          <p:spPr bwMode="auto">
            <a:xfrm>
              <a:off x="8869170" y="1784643"/>
              <a:ext cx="24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内容二</a:t>
              </a:r>
              <a:endParaRPr lang="zh-CN" altLang="en-US" sz="2000" b="1" dirty="0">
                <a:solidFill>
                  <a:schemeClr val="tx1">
                    <a:lumMod val="50000"/>
                  </a:schemeClr>
                </a:solidFill>
                <a:latin typeface="+mj-ea"/>
                <a:ea typeface="+mj-ea"/>
                <a:sym typeface="微软雅黑" pitchFamily="34" charset="-122"/>
              </a:endParaRPr>
            </a:p>
          </p:txBody>
        </p:sp>
        <p:cxnSp>
          <p:nvCxnSpPr>
            <p:cNvPr id="36" name="直接连接符 35"/>
            <p:cNvCxnSpPr/>
            <p:nvPr/>
          </p:nvCxnSpPr>
          <p:spPr>
            <a:xfrm>
              <a:off x="8671406" y="2133650"/>
              <a:ext cx="286759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6577528" y="4402410"/>
            <a:ext cx="864096" cy="830997"/>
          </a:xfrm>
          <a:prstGeom prst="rect">
            <a:avLst/>
          </a:prstGeom>
          <a:noFill/>
        </p:spPr>
        <p:txBody>
          <a:bodyPr wrap="square" rtlCol="0">
            <a:spAutoFit/>
          </a:bodyPr>
          <a:lstStyle/>
          <a:p>
            <a:pPr algn="ctr"/>
            <a:r>
              <a:rPr lang="en-US" altLang="zh-CN" sz="4800" dirty="0" smtClean="0">
                <a:solidFill>
                  <a:schemeClr val="bg1"/>
                </a:solidFill>
                <a:latin typeface="Impact" panose="020B0806030902050204" pitchFamily="34" charset="0"/>
              </a:rPr>
              <a:t>03</a:t>
            </a:r>
            <a:endParaRPr lang="zh-CN" altLang="en-US" sz="4800" dirty="0">
              <a:solidFill>
                <a:schemeClr val="bg1"/>
              </a:solidFill>
              <a:latin typeface="Impact" panose="020B0806030902050204" pitchFamily="34" charset="0"/>
            </a:endParaRPr>
          </a:p>
        </p:txBody>
      </p:sp>
      <p:grpSp>
        <p:nvGrpSpPr>
          <p:cNvPr id="38" name="组合 37"/>
          <p:cNvGrpSpPr/>
          <p:nvPr/>
        </p:nvGrpSpPr>
        <p:grpSpPr>
          <a:xfrm>
            <a:off x="8510508" y="4220653"/>
            <a:ext cx="2664296" cy="1162096"/>
            <a:chOff x="8514377" y="1784643"/>
            <a:chExt cx="3125445" cy="1163017"/>
          </a:xfrm>
        </p:grpSpPr>
        <p:sp>
          <p:nvSpPr>
            <p:cNvPr id="39" name="TextBox 57"/>
            <p:cNvSpPr>
              <a:spLocks noChangeArrowheads="1"/>
            </p:cNvSpPr>
            <p:nvPr/>
          </p:nvSpPr>
          <p:spPr bwMode="auto">
            <a:xfrm>
              <a:off x="8514377" y="2216691"/>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40" name="TextBox 58"/>
            <p:cNvSpPr>
              <a:spLocks noChangeArrowheads="1"/>
            </p:cNvSpPr>
            <p:nvPr/>
          </p:nvSpPr>
          <p:spPr bwMode="auto">
            <a:xfrm>
              <a:off x="8869170" y="1784643"/>
              <a:ext cx="24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内容三</a:t>
              </a:r>
              <a:endParaRPr lang="zh-CN" altLang="en-US" sz="2000" b="1" dirty="0">
                <a:solidFill>
                  <a:schemeClr val="tx1">
                    <a:lumMod val="50000"/>
                  </a:schemeClr>
                </a:solidFill>
                <a:latin typeface="+mj-ea"/>
                <a:ea typeface="+mj-ea"/>
                <a:sym typeface="微软雅黑" pitchFamily="34" charset="-122"/>
              </a:endParaRPr>
            </a:p>
          </p:txBody>
        </p:sp>
        <p:cxnSp>
          <p:nvCxnSpPr>
            <p:cNvPr id="41" name="直接连接符 40"/>
            <p:cNvCxnSpPr/>
            <p:nvPr/>
          </p:nvCxnSpPr>
          <p:spPr>
            <a:xfrm>
              <a:off x="8671406" y="2133650"/>
              <a:ext cx="286759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2" name="文本框 41"/>
          <p:cNvSpPr txBox="1"/>
          <p:nvPr/>
        </p:nvSpPr>
        <p:spPr>
          <a:xfrm>
            <a:off x="4654252" y="4437112"/>
            <a:ext cx="864096" cy="830997"/>
          </a:xfrm>
          <a:prstGeom prst="rect">
            <a:avLst/>
          </a:prstGeom>
          <a:noFill/>
        </p:spPr>
        <p:txBody>
          <a:bodyPr wrap="square" rtlCol="0">
            <a:spAutoFit/>
          </a:bodyPr>
          <a:lstStyle/>
          <a:p>
            <a:pPr algn="ctr"/>
            <a:r>
              <a:rPr lang="en-US" altLang="zh-CN" sz="4800" dirty="0" smtClean="0">
                <a:solidFill>
                  <a:schemeClr val="bg1"/>
                </a:solidFill>
                <a:latin typeface="Impact" panose="020B0806030902050204" pitchFamily="34" charset="0"/>
              </a:rPr>
              <a:t>04</a:t>
            </a:r>
            <a:endParaRPr lang="zh-CN" altLang="en-US" sz="4800" dirty="0">
              <a:solidFill>
                <a:schemeClr val="bg1"/>
              </a:solidFill>
              <a:latin typeface="Impact" panose="020B0806030902050204" pitchFamily="34" charset="0"/>
            </a:endParaRPr>
          </a:p>
        </p:txBody>
      </p:sp>
      <p:grpSp>
        <p:nvGrpSpPr>
          <p:cNvPr id="43" name="组合 42"/>
          <p:cNvGrpSpPr/>
          <p:nvPr/>
        </p:nvGrpSpPr>
        <p:grpSpPr>
          <a:xfrm>
            <a:off x="837828" y="4436506"/>
            <a:ext cx="2664296" cy="1162096"/>
            <a:chOff x="8514377" y="1784643"/>
            <a:chExt cx="3125445" cy="1163017"/>
          </a:xfrm>
        </p:grpSpPr>
        <p:sp>
          <p:nvSpPr>
            <p:cNvPr id="44" name="TextBox 57"/>
            <p:cNvSpPr>
              <a:spLocks noChangeArrowheads="1"/>
            </p:cNvSpPr>
            <p:nvPr/>
          </p:nvSpPr>
          <p:spPr bwMode="auto">
            <a:xfrm>
              <a:off x="8514377" y="2216691"/>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45" name="TextBox 58"/>
            <p:cNvSpPr>
              <a:spLocks noChangeArrowheads="1"/>
            </p:cNvSpPr>
            <p:nvPr/>
          </p:nvSpPr>
          <p:spPr bwMode="auto">
            <a:xfrm>
              <a:off x="8869170" y="1784643"/>
              <a:ext cx="246015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内容四</a:t>
              </a:r>
              <a:endParaRPr lang="zh-CN" altLang="en-US" sz="2000" b="1" dirty="0">
                <a:solidFill>
                  <a:schemeClr val="tx1">
                    <a:lumMod val="50000"/>
                  </a:schemeClr>
                </a:solidFill>
                <a:latin typeface="+mj-ea"/>
                <a:ea typeface="+mj-ea"/>
                <a:sym typeface="微软雅黑" pitchFamily="34" charset="-122"/>
              </a:endParaRPr>
            </a:p>
          </p:txBody>
        </p:sp>
        <p:cxnSp>
          <p:nvCxnSpPr>
            <p:cNvPr id="46" name="直接连接符 45"/>
            <p:cNvCxnSpPr/>
            <p:nvPr/>
          </p:nvCxnSpPr>
          <p:spPr>
            <a:xfrm>
              <a:off x="8671406" y="2133650"/>
              <a:ext cx="2867599"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4"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55" name="图片 54"/>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966900602"/>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up)">
                                      <p:cBhvr>
                                        <p:cTn id="7" dur="500"/>
                                        <p:tgtEl>
                                          <p:spTgt spid="55"/>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1400"/>
                            </p:stCondLst>
                            <p:childTnLst>
                              <p:par>
                                <p:cTn id="12" presetID="2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par>
                          <p:cTn id="15" fill="hold">
                            <p:stCondLst>
                              <p:cond delay="190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24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2900"/>
                            </p:stCondLst>
                            <p:childTnLst>
                              <p:par>
                                <p:cTn id="24" presetID="22" presetClass="entr" presetSubtype="4"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childTnLst>
                          </p:cTn>
                        </p:par>
                        <p:par>
                          <p:cTn id="27" fill="hold">
                            <p:stCondLst>
                              <p:cond delay="3400"/>
                            </p:stCondLst>
                            <p:childTnLst>
                              <p:par>
                                <p:cTn id="28" presetID="16" presetClass="entr" presetSubtype="2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arn(inVertical)">
                                      <p:cBhvr>
                                        <p:cTn id="30" dur="250"/>
                                        <p:tgtEl>
                                          <p:spTgt spid="27"/>
                                        </p:tgtEl>
                                      </p:cBhvr>
                                    </p:animEffect>
                                  </p:childTnLst>
                                </p:cTn>
                              </p:par>
                            </p:childTnLst>
                          </p:cTn>
                        </p:par>
                        <p:par>
                          <p:cTn id="31" fill="hold">
                            <p:stCondLst>
                              <p:cond delay="3650"/>
                            </p:stCondLst>
                            <p:childTnLst>
                              <p:par>
                                <p:cTn id="32" presetID="53" presetClass="entr" presetSubtype="16"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childTnLst>
                          </p:cTn>
                        </p:par>
                        <p:par>
                          <p:cTn id="37" fill="hold">
                            <p:stCondLst>
                              <p:cond delay="4150"/>
                            </p:stCondLst>
                            <p:childTnLst>
                              <p:par>
                                <p:cTn id="38" presetID="16" presetClass="entr" presetSubtype="21"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barn(inVertical)">
                                      <p:cBhvr>
                                        <p:cTn id="40" dur="250"/>
                                        <p:tgtEl>
                                          <p:spTgt spid="32"/>
                                        </p:tgtEl>
                                      </p:cBhvr>
                                    </p:animEffect>
                                  </p:childTnLst>
                                </p:cTn>
                              </p:par>
                            </p:childTnLst>
                          </p:cTn>
                        </p:par>
                        <p:par>
                          <p:cTn id="41" fill="hold">
                            <p:stCondLst>
                              <p:cond delay="4400"/>
                            </p:stCondLst>
                            <p:childTnLst>
                              <p:par>
                                <p:cTn id="42" presetID="53" presetClass="entr" presetSubtype="16"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par>
                          <p:cTn id="47" fill="hold">
                            <p:stCondLst>
                              <p:cond delay="4900"/>
                            </p:stCondLst>
                            <p:childTnLst>
                              <p:par>
                                <p:cTn id="48" presetID="16" presetClass="entr" presetSubtype="21"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barn(inVertical)">
                                      <p:cBhvr>
                                        <p:cTn id="50" dur="250"/>
                                        <p:tgtEl>
                                          <p:spTgt spid="37"/>
                                        </p:tgtEl>
                                      </p:cBhvr>
                                    </p:animEffect>
                                  </p:childTnLst>
                                </p:cTn>
                              </p:par>
                            </p:childTnLst>
                          </p:cTn>
                        </p:par>
                        <p:par>
                          <p:cTn id="51" fill="hold">
                            <p:stCondLst>
                              <p:cond delay="5150"/>
                            </p:stCondLst>
                            <p:childTnLst>
                              <p:par>
                                <p:cTn id="52" presetID="53" presetClass="entr" presetSubtype="16"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500" fill="hold"/>
                                        <p:tgtEl>
                                          <p:spTgt spid="38"/>
                                        </p:tgtEl>
                                        <p:attrNameLst>
                                          <p:attrName>ppt_w</p:attrName>
                                        </p:attrNameLst>
                                      </p:cBhvr>
                                      <p:tavLst>
                                        <p:tav tm="0">
                                          <p:val>
                                            <p:fltVal val="0"/>
                                          </p:val>
                                        </p:tav>
                                        <p:tav tm="100000">
                                          <p:val>
                                            <p:strVal val="#ppt_w"/>
                                          </p:val>
                                        </p:tav>
                                      </p:tavLst>
                                    </p:anim>
                                    <p:anim calcmode="lin" valueType="num">
                                      <p:cBhvr>
                                        <p:cTn id="55" dur="500" fill="hold"/>
                                        <p:tgtEl>
                                          <p:spTgt spid="38"/>
                                        </p:tgtEl>
                                        <p:attrNameLst>
                                          <p:attrName>ppt_h</p:attrName>
                                        </p:attrNameLst>
                                      </p:cBhvr>
                                      <p:tavLst>
                                        <p:tav tm="0">
                                          <p:val>
                                            <p:fltVal val="0"/>
                                          </p:val>
                                        </p:tav>
                                        <p:tav tm="100000">
                                          <p:val>
                                            <p:strVal val="#ppt_h"/>
                                          </p:val>
                                        </p:tav>
                                      </p:tavLst>
                                    </p:anim>
                                    <p:animEffect transition="in" filter="fade">
                                      <p:cBhvr>
                                        <p:cTn id="56" dur="500"/>
                                        <p:tgtEl>
                                          <p:spTgt spid="38"/>
                                        </p:tgtEl>
                                      </p:cBhvr>
                                    </p:animEffect>
                                  </p:childTnLst>
                                </p:cTn>
                              </p:par>
                            </p:childTnLst>
                          </p:cTn>
                        </p:par>
                        <p:par>
                          <p:cTn id="57" fill="hold">
                            <p:stCondLst>
                              <p:cond delay="5650"/>
                            </p:stCondLst>
                            <p:childTnLst>
                              <p:par>
                                <p:cTn id="58" presetID="16" presetClass="entr" presetSubtype="21"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barn(inVertical)">
                                      <p:cBhvr>
                                        <p:cTn id="60" dur="250"/>
                                        <p:tgtEl>
                                          <p:spTgt spid="42"/>
                                        </p:tgtEl>
                                      </p:cBhvr>
                                    </p:animEffect>
                                  </p:childTnLst>
                                </p:cTn>
                              </p:par>
                            </p:childTnLst>
                          </p:cTn>
                        </p:par>
                        <p:par>
                          <p:cTn id="61" fill="hold">
                            <p:stCondLst>
                              <p:cond delay="5900"/>
                            </p:stCondLst>
                            <p:childTnLst>
                              <p:par>
                                <p:cTn id="62" presetID="53" presetClass="entr" presetSubtype="16" fill="hold" nodeType="after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500" fill="hold"/>
                                        <p:tgtEl>
                                          <p:spTgt spid="43"/>
                                        </p:tgtEl>
                                        <p:attrNameLst>
                                          <p:attrName>ppt_w</p:attrName>
                                        </p:attrNameLst>
                                      </p:cBhvr>
                                      <p:tavLst>
                                        <p:tav tm="0">
                                          <p:val>
                                            <p:fltVal val="0"/>
                                          </p:val>
                                        </p:tav>
                                        <p:tav tm="100000">
                                          <p:val>
                                            <p:strVal val="#ppt_w"/>
                                          </p:val>
                                        </p:tav>
                                      </p:tavLst>
                                    </p:anim>
                                    <p:anim calcmode="lin" valueType="num">
                                      <p:cBhvr>
                                        <p:cTn id="65" dur="500" fill="hold"/>
                                        <p:tgtEl>
                                          <p:spTgt spid="43"/>
                                        </p:tgtEl>
                                        <p:attrNameLst>
                                          <p:attrName>ppt_h</p:attrName>
                                        </p:attrNameLst>
                                      </p:cBhvr>
                                      <p:tavLst>
                                        <p:tav tm="0">
                                          <p:val>
                                            <p:fltVal val="0"/>
                                          </p:val>
                                        </p:tav>
                                        <p:tav tm="100000">
                                          <p:val>
                                            <p:strVal val="#ppt_h"/>
                                          </p:val>
                                        </p:tav>
                                      </p:tavLst>
                                    </p:anim>
                                    <p:animEffect transition="in" filter="fade">
                                      <p:cBhvr>
                                        <p:cTn id="6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26" grpId="0" animBg="1"/>
      <p:bldP spid="27" grpId="0"/>
      <p:bldP spid="32" grpId="0"/>
      <p:bldP spid="37" grpId="0"/>
      <p:bldP spid="42"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7"/>
          <p:cNvSpPr>
            <a:spLocks/>
          </p:cNvSpPr>
          <p:nvPr/>
        </p:nvSpPr>
        <p:spPr bwMode="auto">
          <a:xfrm rot="16200000" flipH="1">
            <a:off x="4756077" y="1506691"/>
            <a:ext cx="2319652" cy="1377483"/>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accent1"/>
          </a:solidFill>
          <a:ln>
            <a:noFill/>
          </a:ln>
          <a:effectLst/>
        </p:spPr>
        <p:txBody>
          <a:bodyPr vert="horz" wrap="square" lIns="96429" tIns="48214" rIns="96429" bIns="48214" numCol="1" anchor="t" anchorCtr="0" compatLnSpc="1">
            <a:prstTxWarp prst="textNoShape">
              <a:avLst/>
            </a:prstTxWarp>
          </a:bodyPr>
          <a:lstStyle/>
          <a:p>
            <a:endParaRPr lang="zh-CN" altLang="en-US">
              <a:solidFill>
                <a:schemeClr val="bg1"/>
              </a:solidFill>
              <a:latin typeface="微软雅黑" pitchFamily="34" charset="-122"/>
              <a:ea typeface="微软雅黑" pitchFamily="34" charset="-122"/>
            </a:endParaRPr>
          </a:p>
        </p:txBody>
      </p:sp>
      <p:sp>
        <p:nvSpPr>
          <p:cNvPr id="5" name="文本框 70"/>
          <p:cNvSpPr txBox="1"/>
          <p:nvPr/>
        </p:nvSpPr>
        <p:spPr>
          <a:xfrm>
            <a:off x="5476597" y="2155498"/>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sp>
        <p:nvSpPr>
          <p:cNvPr id="6" name="MH_Text_1"/>
          <p:cNvSpPr/>
          <p:nvPr>
            <p:custDataLst>
              <p:tags r:id="rId1"/>
            </p:custDataLst>
          </p:nvPr>
        </p:nvSpPr>
        <p:spPr>
          <a:xfrm>
            <a:off x="6832409" y="1150031"/>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1"/>
              </a:buClr>
            </a:pPr>
            <a:r>
              <a:rPr lang="zh-CN" altLang="en-US" sz="2400" b="1" dirty="0" smtClean="0">
                <a:solidFill>
                  <a:schemeClr val="accent1"/>
                </a:solidFill>
                <a:cs typeface="+mn-ea"/>
                <a:sym typeface="+mn-lt"/>
              </a:rPr>
              <a:t>输入</a:t>
            </a:r>
            <a:r>
              <a:rPr lang="zh-CN" altLang="en-US" sz="2400" b="1" dirty="0">
                <a:solidFill>
                  <a:schemeClr val="accent1"/>
                </a:solidFill>
                <a:cs typeface="+mn-ea"/>
                <a:sym typeface="+mn-lt"/>
              </a:rPr>
              <a:t>小标题</a:t>
            </a:r>
            <a:endParaRPr lang="en-US" altLang="zh-CN" sz="2400" b="1" dirty="0">
              <a:solidFill>
                <a:schemeClr val="accent1"/>
              </a:solidFill>
              <a:cs typeface="+mn-ea"/>
              <a:sym typeface="+mn-lt"/>
            </a:endParaRPr>
          </a:p>
        </p:txBody>
      </p:sp>
      <p:sp>
        <p:nvSpPr>
          <p:cNvPr id="7" name="MH_Text_1"/>
          <p:cNvSpPr/>
          <p:nvPr>
            <p:custDataLst>
              <p:tags r:id="rId2"/>
            </p:custDataLst>
          </p:nvPr>
        </p:nvSpPr>
        <p:spPr>
          <a:xfrm>
            <a:off x="6896134" y="1697794"/>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sp>
        <p:nvSpPr>
          <p:cNvPr id="8" name="Freeform 27"/>
          <p:cNvSpPr>
            <a:spLocks/>
          </p:cNvSpPr>
          <p:nvPr/>
        </p:nvSpPr>
        <p:spPr bwMode="auto">
          <a:xfrm flipH="1">
            <a:off x="6001169" y="2907899"/>
            <a:ext cx="2333031" cy="1385429"/>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accent2"/>
          </a:solidFill>
          <a:ln>
            <a:noFill/>
          </a:ln>
          <a:effectLst/>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9" name="文本框 70"/>
          <p:cNvSpPr txBox="1"/>
          <p:nvPr/>
        </p:nvSpPr>
        <p:spPr>
          <a:xfrm>
            <a:off x="6400361" y="3222933"/>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sp>
        <p:nvSpPr>
          <p:cNvPr id="10" name="MH_Text_1"/>
          <p:cNvSpPr/>
          <p:nvPr>
            <p:custDataLst>
              <p:tags r:id="rId3"/>
            </p:custDataLst>
          </p:nvPr>
        </p:nvSpPr>
        <p:spPr>
          <a:xfrm>
            <a:off x="7291064" y="4450491"/>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1"/>
              </a:buClr>
            </a:pPr>
            <a:r>
              <a:rPr lang="zh-CN" altLang="en-US" sz="2400" b="1" dirty="0" smtClean="0">
                <a:solidFill>
                  <a:schemeClr val="accent2"/>
                </a:solidFill>
                <a:cs typeface="+mn-ea"/>
                <a:sym typeface="+mn-lt"/>
              </a:rPr>
              <a:t>输入</a:t>
            </a:r>
            <a:r>
              <a:rPr lang="zh-CN" altLang="en-US" sz="2400" b="1" dirty="0">
                <a:solidFill>
                  <a:schemeClr val="accent2"/>
                </a:solidFill>
                <a:cs typeface="+mn-ea"/>
                <a:sym typeface="+mn-lt"/>
              </a:rPr>
              <a:t>小标题</a:t>
            </a:r>
            <a:endParaRPr lang="en-US" altLang="zh-CN" sz="2400" b="1" dirty="0">
              <a:solidFill>
                <a:schemeClr val="accent2"/>
              </a:solidFill>
              <a:cs typeface="+mn-ea"/>
              <a:sym typeface="+mn-lt"/>
            </a:endParaRPr>
          </a:p>
        </p:txBody>
      </p:sp>
      <p:sp>
        <p:nvSpPr>
          <p:cNvPr id="11" name="MH_Text_1"/>
          <p:cNvSpPr/>
          <p:nvPr>
            <p:custDataLst>
              <p:tags r:id="rId4"/>
            </p:custDataLst>
          </p:nvPr>
        </p:nvSpPr>
        <p:spPr>
          <a:xfrm>
            <a:off x="7354789" y="4998254"/>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a:t>
            </a:r>
            <a:r>
              <a:rPr lang="zh-CN" altLang="en-US" sz="1400" dirty="0" smtClean="0">
                <a:solidFill>
                  <a:prstClr val="black">
                    <a:lumMod val="75000"/>
                    <a:lumOff val="25000"/>
                  </a:prstClr>
                </a:solidFill>
                <a:latin typeface="时尚中黑简体"/>
              </a:rPr>
              <a:t>添加        </a:t>
            </a:r>
            <a:endParaRPr lang="en-US" altLang="zh-CN" sz="1600" dirty="0">
              <a:solidFill>
                <a:schemeClr val="tx1"/>
              </a:solidFill>
              <a:cs typeface="+mn-ea"/>
              <a:sym typeface="+mn-lt"/>
            </a:endParaRPr>
          </a:p>
        </p:txBody>
      </p:sp>
      <p:sp>
        <p:nvSpPr>
          <p:cNvPr id="12" name="Freeform 27"/>
          <p:cNvSpPr>
            <a:spLocks/>
          </p:cNvSpPr>
          <p:nvPr/>
        </p:nvSpPr>
        <p:spPr bwMode="auto">
          <a:xfrm rot="5400000" flipH="1">
            <a:off x="4728357" y="4336061"/>
            <a:ext cx="2360575" cy="1401785"/>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accent3"/>
          </a:solidFill>
          <a:ln>
            <a:noFill/>
          </a:ln>
          <a:effectLst/>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3" name="文本框 70"/>
          <p:cNvSpPr txBox="1"/>
          <p:nvPr/>
        </p:nvSpPr>
        <p:spPr>
          <a:xfrm>
            <a:off x="5464257" y="4290368"/>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sp>
        <p:nvSpPr>
          <p:cNvPr id="14" name="MH_Text_1"/>
          <p:cNvSpPr/>
          <p:nvPr>
            <p:custDataLst>
              <p:tags r:id="rId5"/>
            </p:custDataLst>
          </p:nvPr>
        </p:nvSpPr>
        <p:spPr>
          <a:xfrm>
            <a:off x="2225498" y="4436862"/>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1"/>
              </a:buClr>
            </a:pPr>
            <a:r>
              <a:rPr lang="zh-CN" altLang="en-US" sz="2400" b="1" dirty="0" smtClean="0">
                <a:solidFill>
                  <a:schemeClr val="accent3"/>
                </a:solidFill>
                <a:cs typeface="+mn-ea"/>
                <a:sym typeface="+mn-lt"/>
              </a:rPr>
              <a:t>输入</a:t>
            </a:r>
            <a:r>
              <a:rPr lang="zh-CN" altLang="en-US" sz="2400" b="1" dirty="0">
                <a:solidFill>
                  <a:schemeClr val="accent3"/>
                </a:solidFill>
                <a:cs typeface="+mn-ea"/>
                <a:sym typeface="+mn-lt"/>
              </a:rPr>
              <a:t>小标题</a:t>
            </a:r>
            <a:endParaRPr lang="en-US" altLang="zh-CN" sz="2400" b="1" dirty="0">
              <a:solidFill>
                <a:schemeClr val="accent3"/>
              </a:solidFill>
              <a:cs typeface="+mn-ea"/>
              <a:sym typeface="+mn-lt"/>
            </a:endParaRPr>
          </a:p>
        </p:txBody>
      </p:sp>
      <p:sp>
        <p:nvSpPr>
          <p:cNvPr id="16" name="MH_Text_1"/>
          <p:cNvSpPr/>
          <p:nvPr>
            <p:custDataLst>
              <p:tags r:id="rId6"/>
            </p:custDataLst>
          </p:nvPr>
        </p:nvSpPr>
        <p:spPr>
          <a:xfrm>
            <a:off x="2289223" y="4984625"/>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a:t>
            </a:r>
            <a:r>
              <a:rPr lang="zh-CN" altLang="en-US" sz="1400">
                <a:solidFill>
                  <a:prstClr val="black">
                    <a:lumMod val="75000"/>
                    <a:lumOff val="25000"/>
                  </a:prstClr>
                </a:solidFill>
                <a:latin typeface="时尚中黑简体"/>
              </a:rPr>
              <a:t>此处</a:t>
            </a:r>
            <a:r>
              <a:rPr lang="zh-CN" altLang="en-US" sz="140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sp>
        <p:nvSpPr>
          <p:cNvPr id="17" name="Freeform 27"/>
          <p:cNvSpPr>
            <a:spLocks/>
          </p:cNvSpPr>
          <p:nvPr/>
        </p:nvSpPr>
        <p:spPr bwMode="auto">
          <a:xfrm flipV="1">
            <a:off x="3351400" y="2863384"/>
            <a:ext cx="2403008" cy="1426984"/>
          </a:xfrm>
          <a:custGeom>
            <a:avLst/>
            <a:gdLst>
              <a:gd name="T0" fmla="*/ 462 w 642"/>
              <a:gd name="T1" fmla="*/ 6 h 380"/>
              <a:gd name="T2" fmla="*/ 637 w 642"/>
              <a:gd name="T3" fmla="*/ 180 h 380"/>
              <a:gd name="T4" fmla="*/ 637 w 642"/>
              <a:gd name="T5" fmla="*/ 200 h 380"/>
              <a:gd name="T6" fmla="*/ 462 w 642"/>
              <a:gd name="T7" fmla="*/ 375 h 380"/>
              <a:gd name="T8" fmla="*/ 442 w 642"/>
              <a:gd name="T9" fmla="*/ 375 h 380"/>
              <a:gd name="T10" fmla="*/ 442 w 642"/>
              <a:gd name="T11" fmla="*/ 322 h 380"/>
              <a:gd name="T12" fmla="*/ 95 w 642"/>
              <a:gd name="T13" fmla="*/ 322 h 380"/>
              <a:gd name="T14" fmla="*/ 68 w 642"/>
              <a:gd name="T15" fmla="*/ 324 h 380"/>
              <a:gd name="T16" fmla="*/ 0 w 642"/>
              <a:gd name="T17" fmla="*/ 353 h 380"/>
              <a:gd name="T18" fmla="*/ 265 w 642"/>
              <a:gd name="T19" fmla="*/ 88 h 380"/>
              <a:gd name="T20" fmla="*/ 369 w 642"/>
              <a:gd name="T21" fmla="*/ 56 h 380"/>
              <a:gd name="T22" fmla="*/ 442 w 642"/>
              <a:gd name="T23" fmla="*/ 56 h 380"/>
              <a:gd name="T24" fmla="*/ 442 w 642"/>
              <a:gd name="T25" fmla="*/ 6 h 380"/>
              <a:gd name="T26" fmla="*/ 462 w 642"/>
              <a:gd name="T2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2" h="380">
                <a:moveTo>
                  <a:pt x="462" y="6"/>
                </a:moveTo>
                <a:cubicBezTo>
                  <a:pt x="637" y="180"/>
                  <a:pt x="637" y="180"/>
                  <a:pt x="637" y="180"/>
                </a:cubicBezTo>
                <a:cubicBezTo>
                  <a:pt x="642" y="186"/>
                  <a:pt x="642" y="195"/>
                  <a:pt x="637" y="200"/>
                </a:cubicBezTo>
                <a:cubicBezTo>
                  <a:pt x="462" y="375"/>
                  <a:pt x="462" y="375"/>
                  <a:pt x="462" y="375"/>
                </a:cubicBezTo>
                <a:cubicBezTo>
                  <a:pt x="457" y="380"/>
                  <a:pt x="448" y="380"/>
                  <a:pt x="442" y="375"/>
                </a:cubicBezTo>
                <a:cubicBezTo>
                  <a:pt x="442" y="322"/>
                  <a:pt x="442" y="322"/>
                  <a:pt x="442" y="322"/>
                </a:cubicBezTo>
                <a:cubicBezTo>
                  <a:pt x="95" y="322"/>
                  <a:pt x="95" y="322"/>
                  <a:pt x="95" y="322"/>
                </a:cubicBezTo>
                <a:cubicBezTo>
                  <a:pt x="95" y="322"/>
                  <a:pt x="84" y="321"/>
                  <a:pt x="68" y="324"/>
                </a:cubicBezTo>
                <a:cubicBezTo>
                  <a:pt x="38" y="329"/>
                  <a:pt x="16" y="340"/>
                  <a:pt x="0" y="353"/>
                </a:cubicBezTo>
                <a:cubicBezTo>
                  <a:pt x="265" y="88"/>
                  <a:pt x="265" y="88"/>
                  <a:pt x="265" y="88"/>
                </a:cubicBezTo>
                <a:cubicBezTo>
                  <a:pt x="265" y="88"/>
                  <a:pt x="295" y="52"/>
                  <a:pt x="369" y="56"/>
                </a:cubicBezTo>
                <a:cubicBezTo>
                  <a:pt x="442" y="56"/>
                  <a:pt x="442" y="56"/>
                  <a:pt x="442" y="56"/>
                </a:cubicBezTo>
                <a:cubicBezTo>
                  <a:pt x="442" y="6"/>
                  <a:pt x="442" y="6"/>
                  <a:pt x="442" y="6"/>
                </a:cubicBezTo>
                <a:cubicBezTo>
                  <a:pt x="448" y="0"/>
                  <a:pt x="457" y="0"/>
                  <a:pt x="462" y="6"/>
                </a:cubicBezTo>
                <a:close/>
              </a:path>
            </a:pathLst>
          </a:custGeom>
          <a:solidFill>
            <a:schemeClr val="accent4"/>
          </a:solidFill>
          <a:ln>
            <a:noFill/>
          </a:ln>
          <a:effectLst/>
        </p:spPr>
        <p:txBody>
          <a:bodyPr vert="horz" wrap="square" lIns="96429" tIns="48214" rIns="96429" bIns="48214" numCol="1" anchor="t" anchorCtr="0" compatLnSpc="1">
            <a:prstTxWarp prst="textNoShape">
              <a:avLst/>
            </a:prstTxWarp>
          </a:bodyPr>
          <a:lstStyle/>
          <a:p>
            <a:endParaRPr lang="zh-CN" altLang="en-US">
              <a:latin typeface="微软雅黑" pitchFamily="34" charset="-122"/>
              <a:ea typeface="微软雅黑" pitchFamily="34" charset="-122"/>
            </a:endParaRPr>
          </a:p>
        </p:txBody>
      </p:sp>
      <p:sp>
        <p:nvSpPr>
          <p:cNvPr id="18" name="文本框 70"/>
          <p:cNvSpPr txBox="1"/>
          <p:nvPr/>
        </p:nvSpPr>
        <p:spPr>
          <a:xfrm>
            <a:off x="4528153" y="3222933"/>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04</a:t>
            </a:r>
            <a:endParaRPr lang="zh-CN" altLang="en-US" sz="4000" dirty="0">
              <a:solidFill>
                <a:schemeClr val="bg1"/>
              </a:solidFill>
              <a:latin typeface="Impact" panose="020B0806030902050204" pitchFamily="34" charset="0"/>
            </a:endParaRPr>
          </a:p>
        </p:txBody>
      </p:sp>
      <p:sp>
        <p:nvSpPr>
          <p:cNvPr id="19" name="MH_Text_1"/>
          <p:cNvSpPr/>
          <p:nvPr>
            <p:custDataLst>
              <p:tags r:id="rId7"/>
            </p:custDataLst>
          </p:nvPr>
        </p:nvSpPr>
        <p:spPr>
          <a:xfrm>
            <a:off x="2063565" y="1124744"/>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lnSpc>
                <a:spcPct val="120000"/>
              </a:lnSpc>
              <a:buClr>
                <a:schemeClr val="accent1"/>
              </a:buClr>
            </a:pPr>
            <a:r>
              <a:rPr lang="zh-CN" altLang="en-US" sz="2400" b="1" dirty="0" smtClean="0">
                <a:solidFill>
                  <a:schemeClr val="accent4"/>
                </a:solidFill>
                <a:cs typeface="+mn-ea"/>
                <a:sym typeface="+mn-lt"/>
              </a:rPr>
              <a:t>输入</a:t>
            </a:r>
            <a:r>
              <a:rPr lang="zh-CN" altLang="en-US" sz="2400" b="1" dirty="0">
                <a:solidFill>
                  <a:schemeClr val="accent4"/>
                </a:solidFill>
                <a:cs typeface="+mn-ea"/>
                <a:sym typeface="+mn-lt"/>
              </a:rPr>
              <a:t>小标题</a:t>
            </a:r>
            <a:endParaRPr lang="en-US" altLang="zh-CN" sz="2400" b="1" dirty="0">
              <a:solidFill>
                <a:schemeClr val="accent4"/>
              </a:solidFill>
              <a:cs typeface="+mn-ea"/>
              <a:sym typeface="+mn-lt"/>
            </a:endParaRPr>
          </a:p>
        </p:txBody>
      </p:sp>
      <p:sp>
        <p:nvSpPr>
          <p:cNvPr id="20" name="MH_Text_1"/>
          <p:cNvSpPr/>
          <p:nvPr>
            <p:custDataLst>
              <p:tags r:id="rId8"/>
            </p:custDataLst>
          </p:nvPr>
        </p:nvSpPr>
        <p:spPr>
          <a:xfrm>
            <a:off x="2127290" y="1672507"/>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a:t>
            </a:r>
            <a:r>
              <a:rPr lang="zh-CN" altLang="en-US" sz="1400" dirty="0" smtClean="0">
                <a:solidFill>
                  <a:prstClr val="black">
                    <a:lumMod val="75000"/>
                    <a:lumOff val="25000"/>
                  </a:prstClr>
                </a:solidFill>
                <a:latin typeface="时尚中黑简体"/>
              </a:rPr>
              <a:t>单击此处添加文字阐述</a:t>
            </a:r>
            <a:endParaRPr lang="en-US" altLang="zh-CN" sz="1600" dirty="0">
              <a:solidFill>
                <a:schemeClr val="tx1"/>
              </a:solidFill>
              <a:cs typeface="+mn-ea"/>
              <a:sym typeface="+mn-lt"/>
            </a:endParaRPr>
          </a:p>
        </p:txBody>
      </p:sp>
      <p:sp>
        <p:nvSpPr>
          <p:cNvPr id="22"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23" name="图片 22"/>
          <p:cNvPicPr>
            <a:picLocks noChangeAspect="1"/>
          </p:cNvPicPr>
          <p:nvPr/>
        </p:nvPicPr>
        <p:blipFill rotWithShape="1">
          <a:blip r:embed="rId11"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37112064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1400"/>
                            </p:stCondLst>
                            <p:childTnLst>
                              <p:par>
                                <p:cTn id="12" presetID="22"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9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400"/>
                            </p:stCondLst>
                            <p:childTnLst>
                              <p:par>
                                <p:cTn id="22" presetID="16" presetClass="entr" presetSubtype="21"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2900"/>
                            </p:stCondLst>
                            <p:childTnLst>
                              <p:par>
                                <p:cTn id="26" presetID="10" presetClass="entr" presetSubtype="0" fill="hold" grpId="0" nodeType="after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Effect transition="in" filter="fade">
                                      <p:cBhvr>
                                        <p:cTn id="28" dur="250"/>
                                        <p:tgtEl>
                                          <p:spTgt spid="7"/>
                                        </p:tgtEl>
                                      </p:cBhvr>
                                    </p:animEffect>
                                  </p:childTnLst>
                                </p:cTn>
                              </p:par>
                            </p:childTnLst>
                          </p:cTn>
                        </p:par>
                        <p:par>
                          <p:cTn id="29" fill="hold">
                            <p:stCondLst>
                              <p:cond delay="4250"/>
                            </p:stCondLst>
                            <p:childTnLst>
                              <p:par>
                                <p:cTn id="30" presetID="22" presetClass="entr" presetSubtype="2"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right)">
                                      <p:cBhvr>
                                        <p:cTn id="32" dur="500"/>
                                        <p:tgtEl>
                                          <p:spTgt spid="8"/>
                                        </p:tgtEl>
                                      </p:cBhvr>
                                    </p:animEffect>
                                  </p:childTnLst>
                                </p:cTn>
                              </p:par>
                            </p:childTnLst>
                          </p:cTn>
                        </p:par>
                        <p:par>
                          <p:cTn id="33" fill="hold">
                            <p:stCondLst>
                              <p:cond delay="4750"/>
                            </p:stCondLst>
                            <p:childTnLst>
                              <p:par>
                                <p:cTn id="34" presetID="53" presetClass="entr" presetSubtype="16"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par>
                          <p:cTn id="39" fill="hold">
                            <p:stCondLst>
                              <p:cond delay="5250"/>
                            </p:stCondLst>
                            <p:childTnLst>
                              <p:par>
                                <p:cTn id="40" presetID="16" presetClass="entr" presetSubtype="21"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par>
                          <p:cTn id="43" fill="hold">
                            <p:stCondLst>
                              <p:cond delay="5750"/>
                            </p:stCondLst>
                            <p:childTnLst>
                              <p:par>
                                <p:cTn id="44" presetID="10" presetClass="entr" presetSubtype="0" fill="hold" grpId="0" nodeType="afterEffect">
                                  <p:stCondLst>
                                    <p:cond delay="0"/>
                                  </p:stCondLst>
                                  <p:iterate type="lt">
                                    <p:tmPct val="10000"/>
                                  </p:iterate>
                                  <p:childTnLst>
                                    <p:set>
                                      <p:cBhvr>
                                        <p:cTn id="45" dur="1" fill="hold">
                                          <p:stCondLst>
                                            <p:cond delay="0"/>
                                          </p:stCondLst>
                                        </p:cTn>
                                        <p:tgtEl>
                                          <p:spTgt spid="11"/>
                                        </p:tgtEl>
                                        <p:attrNameLst>
                                          <p:attrName>style.visibility</p:attrName>
                                        </p:attrNameLst>
                                      </p:cBhvr>
                                      <p:to>
                                        <p:strVal val="visible"/>
                                      </p:to>
                                    </p:set>
                                    <p:animEffect transition="in" filter="fade">
                                      <p:cBhvr>
                                        <p:cTn id="46" dur="250"/>
                                        <p:tgtEl>
                                          <p:spTgt spid="11"/>
                                        </p:tgtEl>
                                      </p:cBhvr>
                                    </p:animEffect>
                                  </p:childTnLst>
                                </p:cTn>
                              </p:par>
                            </p:childTnLst>
                          </p:cTn>
                        </p:par>
                        <p:par>
                          <p:cTn id="47" fill="hold">
                            <p:stCondLst>
                              <p:cond delay="6800"/>
                            </p:stCondLst>
                            <p:childTnLst>
                              <p:par>
                                <p:cTn id="48" presetID="22" presetClass="entr" presetSubtype="4"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par>
                          <p:cTn id="51" fill="hold">
                            <p:stCondLst>
                              <p:cond delay="7300"/>
                            </p:stCondLst>
                            <p:childTnLst>
                              <p:par>
                                <p:cTn id="52" presetID="53" presetClass="entr" presetSubtype="16"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par>
                          <p:cTn id="57" fill="hold">
                            <p:stCondLst>
                              <p:cond delay="7800"/>
                            </p:stCondLst>
                            <p:childTnLst>
                              <p:par>
                                <p:cTn id="58" presetID="16" presetClass="entr" presetSubtype="21"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barn(inVertical)">
                                      <p:cBhvr>
                                        <p:cTn id="60" dur="500"/>
                                        <p:tgtEl>
                                          <p:spTgt spid="14"/>
                                        </p:tgtEl>
                                      </p:cBhvr>
                                    </p:animEffect>
                                  </p:childTnLst>
                                </p:cTn>
                              </p:par>
                            </p:childTnLst>
                          </p:cTn>
                        </p:par>
                        <p:par>
                          <p:cTn id="61" fill="hold">
                            <p:stCondLst>
                              <p:cond delay="8300"/>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16"/>
                                        </p:tgtEl>
                                        <p:attrNameLst>
                                          <p:attrName>style.visibility</p:attrName>
                                        </p:attrNameLst>
                                      </p:cBhvr>
                                      <p:to>
                                        <p:strVal val="visible"/>
                                      </p:to>
                                    </p:set>
                                    <p:animEffect transition="in" filter="fade">
                                      <p:cBhvr>
                                        <p:cTn id="64" dur="250"/>
                                        <p:tgtEl>
                                          <p:spTgt spid="16"/>
                                        </p:tgtEl>
                                      </p:cBhvr>
                                    </p:animEffect>
                                  </p:childTnLst>
                                </p:cTn>
                              </p:par>
                            </p:childTnLst>
                          </p:cTn>
                        </p:par>
                        <p:par>
                          <p:cTn id="65" fill="hold">
                            <p:stCondLst>
                              <p:cond delay="9650"/>
                            </p:stCondLst>
                            <p:childTnLst>
                              <p:par>
                                <p:cTn id="66" presetID="22" presetClass="entr" presetSubtype="8"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wipe(left)">
                                      <p:cBhvr>
                                        <p:cTn id="68" dur="500"/>
                                        <p:tgtEl>
                                          <p:spTgt spid="17"/>
                                        </p:tgtEl>
                                      </p:cBhvr>
                                    </p:animEffect>
                                  </p:childTnLst>
                                </p:cTn>
                              </p:par>
                            </p:childTnLst>
                          </p:cTn>
                        </p:par>
                        <p:par>
                          <p:cTn id="69" fill="hold">
                            <p:stCondLst>
                              <p:cond delay="10150"/>
                            </p:stCondLst>
                            <p:childTnLst>
                              <p:par>
                                <p:cTn id="70" presetID="53" presetClass="entr" presetSubtype="16"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ppt_w</p:attrName>
                                        </p:attrNameLst>
                                      </p:cBhvr>
                                      <p:tavLst>
                                        <p:tav tm="0">
                                          <p:val>
                                            <p:fltVal val="0"/>
                                          </p:val>
                                        </p:tav>
                                        <p:tav tm="100000">
                                          <p:val>
                                            <p:strVal val="#ppt_w"/>
                                          </p:val>
                                        </p:tav>
                                      </p:tavLst>
                                    </p:anim>
                                    <p:anim calcmode="lin" valueType="num">
                                      <p:cBhvr>
                                        <p:cTn id="73" dur="500" fill="hold"/>
                                        <p:tgtEl>
                                          <p:spTgt spid="18"/>
                                        </p:tgtEl>
                                        <p:attrNameLst>
                                          <p:attrName>ppt_h</p:attrName>
                                        </p:attrNameLst>
                                      </p:cBhvr>
                                      <p:tavLst>
                                        <p:tav tm="0">
                                          <p:val>
                                            <p:fltVal val="0"/>
                                          </p:val>
                                        </p:tav>
                                        <p:tav tm="100000">
                                          <p:val>
                                            <p:strVal val="#ppt_h"/>
                                          </p:val>
                                        </p:tav>
                                      </p:tavLst>
                                    </p:anim>
                                    <p:animEffect transition="in" filter="fade">
                                      <p:cBhvr>
                                        <p:cTn id="74" dur="500"/>
                                        <p:tgtEl>
                                          <p:spTgt spid="18"/>
                                        </p:tgtEl>
                                      </p:cBhvr>
                                    </p:animEffect>
                                  </p:childTnLst>
                                </p:cTn>
                              </p:par>
                            </p:childTnLst>
                          </p:cTn>
                        </p:par>
                        <p:par>
                          <p:cTn id="75" fill="hold">
                            <p:stCondLst>
                              <p:cond delay="10650"/>
                            </p:stCondLst>
                            <p:childTnLst>
                              <p:par>
                                <p:cTn id="76" presetID="16" presetClass="entr" presetSubtype="21"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barn(inVertical)">
                                      <p:cBhvr>
                                        <p:cTn id="78" dur="500"/>
                                        <p:tgtEl>
                                          <p:spTgt spid="19"/>
                                        </p:tgtEl>
                                      </p:cBhvr>
                                    </p:animEffect>
                                  </p:childTnLst>
                                </p:cTn>
                              </p:par>
                            </p:childTnLst>
                          </p:cTn>
                        </p:par>
                        <p:par>
                          <p:cTn id="79" fill="hold">
                            <p:stCondLst>
                              <p:cond delay="1115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20"/>
                                        </p:tgtEl>
                                        <p:attrNameLst>
                                          <p:attrName>style.visibility</p:attrName>
                                        </p:attrNameLst>
                                      </p:cBhvr>
                                      <p:to>
                                        <p:strVal val="visible"/>
                                      </p:to>
                                    </p:set>
                                    <p:animEffect transition="in" filter="fade">
                                      <p:cBhvr>
                                        <p:cTn id="82" dur="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p:bldP spid="10" grpId="0"/>
      <p:bldP spid="11" grpId="0"/>
      <p:bldP spid="12" grpId="0" animBg="1"/>
      <p:bldP spid="13" grpId="0"/>
      <p:bldP spid="14" grpId="0"/>
      <p:bldP spid="16" grpId="0"/>
      <p:bldP spid="17" grpId="0" animBg="1"/>
      <p:bldP spid="18" grpId="0"/>
      <p:bldP spid="19" grpId="0"/>
      <p:bldP spid="20"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3"/>
          <p:cNvGrpSpPr/>
          <p:nvPr/>
        </p:nvGrpSpPr>
        <p:grpSpPr>
          <a:xfrm rot="2686389">
            <a:off x="4211626" y="1729756"/>
            <a:ext cx="3623146" cy="3632317"/>
            <a:chOff x="4095409" y="3126757"/>
            <a:chExt cx="2045437" cy="2049874"/>
          </a:xfrm>
        </p:grpSpPr>
        <p:sp>
          <p:nvSpPr>
            <p:cNvPr id="61" name="Freeform 4"/>
            <p:cNvSpPr>
              <a:spLocks/>
            </p:cNvSpPr>
            <p:nvPr/>
          </p:nvSpPr>
          <p:spPr bwMode="auto">
            <a:xfrm>
              <a:off x="4494735" y="3126757"/>
              <a:ext cx="1231256" cy="437041"/>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2" name="Freeform 5"/>
            <p:cNvSpPr>
              <a:spLocks/>
            </p:cNvSpPr>
            <p:nvPr/>
          </p:nvSpPr>
          <p:spPr bwMode="auto">
            <a:xfrm>
              <a:off x="5721553" y="3548268"/>
              <a:ext cx="419293" cy="1202416"/>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3" name="Freeform 6"/>
            <p:cNvSpPr>
              <a:spLocks/>
            </p:cNvSpPr>
            <p:nvPr/>
          </p:nvSpPr>
          <p:spPr bwMode="auto">
            <a:xfrm>
              <a:off x="4528011" y="4755120"/>
              <a:ext cx="1202416" cy="421511"/>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4" name="Freeform 7"/>
            <p:cNvSpPr>
              <a:spLocks/>
            </p:cNvSpPr>
            <p:nvPr/>
          </p:nvSpPr>
          <p:spPr bwMode="auto">
            <a:xfrm>
              <a:off x="4095409" y="3559359"/>
              <a:ext cx="425948" cy="1217946"/>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65" name="TextBox 34"/>
          <p:cNvSpPr txBox="1"/>
          <p:nvPr/>
        </p:nvSpPr>
        <p:spPr>
          <a:xfrm>
            <a:off x="5164399" y="2912723"/>
            <a:ext cx="1694695" cy="1323439"/>
          </a:xfrm>
          <a:prstGeom prst="rect">
            <a:avLst/>
          </a:prstGeom>
          <a:noFill/>
        </p:spPr>
        <p:txBody>
          <a:bodyPr wrap="none" rtlCol="0">
            <a:spAutoFit/>
          </a:bodyPr>
          <a:lstStyle/>
          <a:p>
            <a:pPr algn="ctr"/>
            <a:r>
              <a:rPr lang="zh-CN" altLang="en-US" sz="4000" b="1" dirty="0" smtClean="0">
                <a:latin typeface="Arial" panose="020B0604020202020204" pitchFamily="34" charset="0"/>
                <a:cs typeface="Arial" panose="020B0604020202020204" pitchFamily="34" charset="0"/>
              </a:rPr>
              <a:t>添加</a:t>
            </a:r>
            <a:endParaRPr lang="en-US" altLang="zh-CN" sz="4000" b="1" dirty="0" smtClean="0">
              <a:latin typeface="Arial" panose="020B0604020202020204" pitchFamily="34" charset="0"/>
              <a:cs typeface="Arial" panose="020B0604020202020204" pitchFamily="34" charset="0"/>
            </a:endParaRPr>
          </a:p>
          <a:p>
            <a:pPr algn="ctr"/>
            <a:r>
              <a:rPr lang="zh-CN" altLang="en-US" sz="4000" b="1" dirty="0" smtClean="0">
                <a:latin typeface="Arial" panose="020B0604020202020204" pitchFamily="34" charset="0"/>
                <a:cs typeface="Arial" panose="020B0604020202020204" pitchFamily="34" charset="0"/>
              </a:rPr>
              <a:t>关键字</a:t>
            </a:r>
            <a:endParaRPr lang="en-GB" sz="4000" b="1" dirty="0">
              <a:latin typeface="Arial" panose="020B0604020202020204" pitchFamily="34" charset="0"/>
              <a:cs typeface="Arial" panose="020B0604020202020204" pitchFamily="34" charset="0"/>
            </a:endParaRPr>
          </a:p>
        </p:txBody>
      </p:sp>
      <p:grpSp>
        <p:nvGrpSpPr>
          <p:cNvPr id="66" name="Group 12"/>
          <p:cNvGrpSpPr/>
          <p:nvPr/>
        </p:nvGrpSpPr>
        <p:grpSpPr>
          <a:xfrm>
            <a:off x="6918725" y="4011463"/>
            <a:ext cx="3396515" cy="1092754"/>
            <a:chOff x="6991643" y="4527485"/>
            <a:chExt cx="3396957" cy="1092501"/>
          </a:xfrm>
        </p:grpSpPr>
        <p:grpSp>
          <p:nvGrpSpPr>
            <p:cNvPr id="67" name="Group 17"/>
            <p:cNvGrpSpPr/>
            <p:nvPr/>
          </p:nvGrpSpPr>
          <p:grpSpPr>
            <a:xfrm>
              <a:off x="6991643" y="4527485"/>
              <a:ext cx="3396957" cy="1092501"/>
              <a:chOff x="6991643" y="1620367"/>
              <a:chExt cx="3396957" cy="1092501"/>
            </a:xfrm>
            <a:solidFill>
              <a:schemeClr val="accent4"/>
            </a:solidFill>
          </p:grpSpPr>
          <p:grpSp>
            <p:nvGrpSpPr>
              <p:cNvPr id="69" name="Group 18"/>
              <p:cNvGrpSpPr/>
              <p:nvPr/>
            </p:nvGrpSpPr>
            <p:grpSpPr>
              <a:xfrm>
                <a:off x="6991643" y="2215087"/>
                <a:ext cx="2785403" cy="497781"/>
                <a:chOff x="7202658" y="1907795"/>
                <a:chExt cx="2785403" cy="497781"/>
              </a:xfrm>
              <a:grpFill/>
            </p:grpSpPr>
            <p:cxnSp>
              <p:nvCxnSpPr>
                <p:cNvPr id="71" name="Straight Connector 20"/>
                <p:cNvCxnSpPr/>
                <p:nvPr/>
              </p:nvCxnSpPr>
              <p:spPr>
                <a:xfrm>
                  <a:off x="7202658" y="2405575"/>
                  <a:ext cx="2236764" cy="0"/>
                </a:xfrm>
                <a:prstGeom prst="line">
                  <a:avLst/>
                </a:prstGeom>
                <a:grpFill/>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21"/>
                <p:cNvCxnSpPr/>
                <p:nvPr/>
              </p:nvCxnSpPr>
              <p:spPr>
                <a:xfrm flipV="1">
                  <a:off x="9425354" y="1907795"/>
                  <a:ext cx="562707" cy="497781"/>
                </a:xfrm>
                <a:prstGeom prst="line">
                  <a:avLst/>
                </a:prstGeom>
                <a:grpFill/>
                <a:ln w="254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70" name="Oval 19"/>
              <p:cNvSpPr/>
              <p:nvPr/>
            </p:nvSpPr>
            <p:spPr>
              <a:xfrm>
                <a:off x="9632897" y="1620367"/>
                <a:ext cx="755703" cy="7557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68" name="Freeform 35"/>
            <p:cNvSpPr>
              <a:spLocks/>
            </p:cNvSpPr>
            <p:nvPr/>
          </p:nvSpPr>
          <p:spPr bwMode="auto">
            <a:xfrm>
              <a:off x="9841036" y="4746208"/>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73" name="Group 15"/>
          <p:cNvGrpSpPr/>
          <p:nvPr/>
        </p:nvGrpSpPr>
        <p:grpSpPr>
          <a:xfrm>
            <a:off x="1680978" y="4011463"/>
            <a:ext cx="3396515" cy="1092754"/>
            <a:chOff x="1753214" y="4527485"/>
            <a:chExt cx="3396957" cy="1092501"/>
          </a:xfrm>
        </p:grpSpPr>
        <p:grpSp>
          <p:nvGrpSpPr>
            <p:cNvPr id="74" name="Group 28"/>
            <p:cNvGrpSpPr/>
            <p:nvPr/>
          </p:nvGrpSpPr>
          <p:grpSpPr>
            <a:xfrm flipH="1">
              <a:off x="1753214" y="4527485"/>
              <a:ext cx="3396957" cy="1092501"/>
              <a:chOff x="6991643" y="1620367"/>
              <a:chExt cx="3396957" cy="1092501"/>
            </a:xfrm>
          </p:grpSpPr>
          <p:grpSp>
            <p:nvGrpSpPr>
              <p:cNvPr id="76" name="Group 29"/>
              <p:cNvGrpSpPr/>
              <p:nvPr/>
            </p:nvGrpSpPr>
            <p:grpSpPr>
              <a:xfrm>
                <a:off x="6991643" y="2215087"/>
                <a:ext cx="2785403" cy="497781"/>
                <a:chOff x="7202658" y="1907795"/>
                <a:chExt cx="2785403" cy="497781"/>
              </a:xfrm>
            </p:grpSpPr>
            <p:cxnSp>
              <p:nvCxnSpPr>
                <p:cNvPr id="78" name="Straight Connector 31"/>
                <p:cNvCxnSpPr/>
                <p:nvPr/>
              </p:nvCxnSpPr>
              <p:spPr>
                <a:xfrm>
                  <a:off x="7202658" y="2405575"/>
                  <a:ext cx="223676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32"/>
                <p:cNvCxnSpPr/>
                <p:nvPr/>
              </p:nvCxnSpPr>
              <p:spPr>
                <a:xfrm flipV="1">
                  <a:off x="9425354" y="1907795"/>
                  <a:ext cx="562707" cy="49778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77" name="Oval 30"/>
              <p:cNvSpPr/>
              <p:nvPr/>
            </p:nvSpPr>
            <p:spPr>
              <a:xfrm>
                <a:off x="9632897" y="1620367"/>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75" name="Freeform 36"/>
            <p:cNvSpPr>
              <a:spLocks noEditPoints="1"/>
            </p:cNvSpPr>
            <p:nvPr/>
          </p:nvSpPr>
          <p:spPr bwMode="auto">
            <a:xfrm>
              <a:off x="1962181" y="4746208"/>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80" name="Group 10"/>
          <p:cNvGrpSpPr/>
          <p:nvPr/>
        </p:nvGrpSpPr>
        <p:grpSpPr>
          <a:xfrm>
            <a:off x="7459096" y="1314737"/>
            <a:ext cx="2856144" cy="1092754"/>
            <a:chOff x="7532084" y="1831383"/>
            <a:chExt cx="2856516" cy="1092501"/>
          </a:xfrm>
        </p:grpSpPr>
        <p:grpSp>
          <p:nvGrpSpPr>
            <p:cNvPr id="81" name="Group 16"/>
            <p:cNvGrpSpPr/>
            <p:nvPr/>
          </p:nvGrpSpPr>
          <p:grpSpPr>
            <a:xfrm>
              <a:off x="7532084" y="1831383"/>
              <a:ext cx="2856516" cy="1092501"/>
              <a:chOff x="7532084" y="1620367"/>
              <a:chExt cx="2856516" cy="1092501"/>
            </a:xfrm>
          </p:grpSpPr>
          <p:grpSp>
            <p:nvGrpSpPr>
              <p:cNvPr id="83" name="Group 13"/>
              <p:cNvGrpSpPr/>
              <p:nvPr/>
            </p:nvGrpSpPr>
            <p:grpSpPr>
              <a:xfrm>
                <a:off x="7532084" y="2215087"/>
                <a:ext cx="2244962" cy="497781"/>
                <a:chOff x="7743099" y="1907795"/>
                <a:chExt cx="2244962" cy="497781"/>
              </a:xfrm>
            </p:grpSpPr>
            <p:cxnSp>
              <p:nvCxnSpPr>
                <p:cNvPr id="85" name="Straight Connector 9"/>
                <p:cNvCxnSpPr/>
                <p:nvPr/>
              </p:nvCxnSpPr>
              <p:spPr>
                <a:xfrm>
                  <a:off x="7743099" y="2405575"/>
                  <a:ext cx="169632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6" name="Straight Connector 11"/>
                <p:cNvCxnSpPr/>
                <p:nvPr/>
              </p:nvCxnSpPr>
              <p:spPr>
                <a:xfrm flipV="1">
                  <a:off x="9425354" y="1907795"/>
                  <a:ext cx="562707" cy="497781"/>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84" name="Oval 14"/>
              <p:cNvSpPr/>
              <p:nvPr/>
            </p:nvSpPr>
            <p:spPr>
              <a:xfrm>
                <a:off x="9632897" y="1620367"/>
                <a:ext cx="755703" cy="7557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82" name="Freeform 37"/>
            <p:cNvSpPr>
              <a:spLocks noEditPoints="1"/>
            </p:cNvSpPr>
            <p:nvPr/>
          </p:nvSpPr>
          <p:spPr bwMode="auto">
            <a:xfrm>
              <a:off x="9852359" y="2017450"/>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grpSp>
        <p:nvGrpSpPr>
          <p:cNvPr id="87" name="Group 8"/>
          <p:cNvGrpSpPr/>
          <p:nvPr/>
        </p:nvGrpSpPr>
        <p:grpSpPr>
          <a:xfrm>
            <a:off x="1680978" y="1314737"/>
            <a:ext cx="2856144" cy="1092754"/>
            <a:chOff x="1753214" y="1831383"/>
            <a:chExt cx="2856516" cy="1092501"/>
          </a:xfrm>
        </p:grpSpPr>
        <p:grpSp>
          <p:nvGrpSpPr>
            <p:cNvPr id="88" name="Group 23"/>
            <p:cNvGrpSpPr/>
            <p:nvPr/>
          </p:nvGrpSpPr>
          <p:grpSpPr>
            <a:xfrm flipH="1">
              <a:off x="1753214" y="1831383"/>
              <a:ext cx="2856516" cy="1092501"/>
              <a:chOff x="7532084" y="1620367"/>
              <a:chExt cx="2856516" cy="1092501"/>
            </a:xfrm>
          </p:grpSpPr>
          <p:grpSp>
            <p:nvGrpSpPr>
              <p:cNvPr id="90" name="Group 24"/>
              <p:cNvGrpSpPr/>
              <p:nvPr/>
            </p:nvGrpSpPr>
            <p:grpSpPr>
              <a:xfrm>
                <a:off x="7532084" y="2215087"/>
                <a:ext cx="2244962" cy="497781"/>
                <a:chOff x="7743099" y="1907795"/>
                <a:chExt cx="2244962" cy="497781"/>
              </a:xfrm>
            </p:grpSpPr>
            <p:cxnSp>
              <p:nvCxnSpPr>
                <p:cNvPr id="92" name="Straight Connector 26"/>
                <p:cNvCxnSpPr/>
                <p:nvPr/>
              </p:nvCxnSpPr>
              <p:spPr>
                <a:xfrm>
                  <a:off x="7743099" y="2405575"/>
                  <a:ext cx="1696323"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3" name="Straight Connector 27"/>
                <p:cNvCxnSpPr/>
                <p:nvPr/>
              </p:nvCxnSpPr>
              <p:spPr>
                <a:xfrm flipV="1">
                  <a:off x="9425354" y="1907795"/>
                  <a:ext cx="562707" cy="49778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91" name="Oval 25"/>
              <p:cNvSpPr/>
              <p:nvPr/>
            </p:nvSpPr>
            <p:spPr>
              <a:xfrm>
                <a:off x="9632897" y="1620367"/>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
          <p:nvSpPr>
            <p:cNvPr id="89" name="Freeform 38"/>
            <p:cNvSpPr>
              <a:spLocks noEditPoints="1"/>
            </p:cNvSpPr>
            <p:nvPr/>
          </p:nvSpPr>
          <p:spPr bwMode="auto">
            <a:xfrm>
              <a:off x="1992714" y="1990734"/>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latin typeface="Arial" panose="020B0604020202020204" pitchFamily="34" charset="0"/>
                <a:cs typeface="Arial" panose="020B0604020202020204" pitchFamily="34" charset="0"/>
              </a:endParaRPr>
            </a:p>
          </p:txBody>
        </p:sp>
      </p:grpSp>
      <p:sp>
        <p:nvSpPr>
          <p:cNvPr id="94" name="Rectangle 62"/>
          <p:cNvSpPr/>
          <p:nvPr/>
        </p:nvSpPr>
        <p:spPr>
          <a:xfrm>
            <a:off x="3020872" y="2059660"/>
            <a:ext cx="1130118" cy="276999"/>
          </a:xfrm>
          <a:prstGeom prst="rect">
            <a:avLst/>
          </a:prstGeom>
        </p:spPr>
        <p:txBody>
          <a:bodyPr wrap="none" lIns="0" tIns="0" rIns="0" bIns="0">
            <a:spAutoFit/>
          </a:bodyPr>
          <a:lstStyle/>
          <a:p>
            <a:r>
              <a:rPr lang="zh-CN" altLang="en-US" sz="1800" b="1" dirty="0" smtClean="0">
                <a:solidFill>
                  <a:schemeClr val="tx1">
                    <a:lumMod val="75000"/>
                    <a:lumOff val="25000"/>
                  </a:schemeClr>
                </a:solidFill>
              </a:rPr>
              <a:t>文本标题一</a:t>
            </a:r>
            <a:endParaRPr lang="en-US" sz="1800" b="1" dirty="0">
              <a:solidFill>
                <a:schemeClr val="tx1">
                  <a:lumMod val="75000"/>
                  <a:lumOff val="25000"/>
                </a:schemeClr>
              </a:solidFill>
            </a:endParaRPr>
          </a:p>
        </p:txBody>
      </p:sp>
      <p:sp>
        <p:nvSpPr>
          <p:cNvPr id="95" name="Rectangle 62"/>
          <p:cNvSpPr/>
          <p:nvPr/>
        </p:nvSpPr>
        <p:spPr>
          <a:xfrm>
            <a:off x="7742088" y="2020043"/>
            <a:ext cx="1130118" cy="276999"/>
          </a:xfrm>
          <a:prstGeom prst="rect">
            <a:avLst/>
          </a:prstGeom>
        </p:spPr>
        <p:txBody>
          <a:bodyPr wrap="none" lIns="0" tIns="0" rIns="0" bIns="0">
            <a:spAutoFit/>
          </a:bodyPr>
          <a:lstStyle/>
          <a:p>
            <a:r>
              <a:rPr lang="zh-CN" altLang="en-US" sz="1800" b="1" dirty="0" smtClean="0">
                <a:solidFill>
                  <a:schemeClr val="tx1">
                    <a:lumMod val="75000"/>
                    <a:lumOff val="25000"/>
                  </a:schemeClr>
                </a:solidFill>
              </a:rPr>
              <a:t>文本标题二</a:t>
            </a:r>
            <a:endParaRPr lang="en-US" sz="1800" b="1" dirty="0">
              <a:solidFill>
                <a:schemeClr val="tx1">
                  <a:lumMod val="75000"/>
                  <a:lumOff val="25000"/>
                </a:schemeClr>
              </a:solidFill>
            </a:endParaRPr>
          </a:p>
        </p:txBody>
      </p:sp>
      <p:sp>
        <p:nvSpPr>
          <p:cNvPr id="96" name="Rectangle 62"/>
          <p:cNvSpPr/>
          <p:nvPr/>
        </p:nvSpPr>
        <p:spPr>
          <a:xfrm>
            <a:off x="3092880" y="4756386"/>
            <a:ext cx="1130118" cy="276999"/>
          </a:xfrm>
          <a:prstGeom prst="rect">
            <a:avLst/>
          </a:prstGeom>
        </p:spPr>
        <p:txBody>
          <a:bodyPr wrap="none" lIns="0" tIns="0" rIns="0" bIns="0">
            <a:spAutoFit/>
          </a:bodyPr>
          <a:lstStyle/>
          <a:p>
            <a:r>
              <a:rPr lang="zh-CN" altLang="en-US" sz="1800" b="1" dirty="0" smtClean="0">
                <a:solidFill>
                  <a:schemeClr val="tx1">
                    <a:lumMod val="75000"/>
                    <a:lumOff val="25000"/>
                  </a:schemeClr>
                </a:solidFill>
              </a:rPr>
              <a:t>文本标题三</a:t>
            </a:r>
            <a:endParaRPr lang="en-US" sz="1800" b="1" dirty="0">
              <a:solidFill>
                <a:schemeClr val="tx1">
                  <a:lumMod val="75000"/>
                  <a:lumOff val="25000"/>
                </a:schemeClr>
              </a:solidFill>
            </a:endParaRPr>
          </a:p>
        </p:txBody>
      </p:sp>
      <p:sp>
        <p:nvSpPr>
          <p:cNvPr id="97" name="Rectangle 62"/>
          <p:cNvSpPr/>
          <p:nvPr/>
        </p:nvSpPr>
        <p:spPr>
          <a:xfrm>
            <a:off x="7823398" y="4716769"/>
            <a:ext cx="1130118" cy="276999"/>
          </a:xfrm>
          <a:prstGeom prst="rect">
            <a:avLst/>
          </a:prstGeom>
        </p:spPr>
        <p:txBody>
          <a:bodyPr wrap="none" lIns="0" tIns="0" rIns="0" bIns="0">
            <a:spAutoFit/>
          </a:bodyPr>
          <a:lstStyle/>
          <a:p>
            <a:r>
              <a:rPr lang="zh-CN" altLang="en-US" sz="1800" b="1" dirty="0" smtClean="0">
                <a:solidFill>
                  <a:schemeClr val="tx1">
                    <a:lumMod val="75000"/>
                    <a:lumOff val="25000"/>
                  </a:schemeClr>
                </a:solidFill>
              </a:rPr>
              <a:t>文本标题四</a:t>
            </a:r>
            <a:endParaRPr lang="en-US" sz="1800" b="1" dirty="0">
              <a:solidFill>
                <a:schemeClr val="tx1">
                  <a:lumMod val="75000"/>
                  <a:lumOff val="25000"/>
                </a:schemeClr>
              </a:solidFill>
            </a:endParaRPr>
          </a:p>
        </p:txBody>
      </p:sp>
      <p:sp>
        <p:nvSpPr>
          <p:cNvPr id="98" name="TextBox 55"/>
          <p:cNvSpPr txBox="1"/>
          <p:nvPr/>
        </p:nvSpPr>
        <p:spPr>
          <a:xfrm>
            <a:off x="1558702" y="2552683"/>
            <a:ext cx="2513127" cy="861774"/>
          </a:xfrm>
          <a:prstGeom prst="rect">
            <a:avLst/>
          </a:prstGeom>
          <a:noFill/>
        </p:spPr>
        <p:txBody>
          <a:bodyPr wrap="square" lIns="0" tIns="0" rIns="0" bIns="0" rtlCol="0">
            <a:spAutoFit/>
          </a:bodyPr>
          <a:lstStyle/>
          <a:p>
            <a:pPr lvl="0" algn="r"/>
            <a:r>
              <a:rPr lang="zh-CN" altLang="en-US" sz="1400" dirty="0">
                <a:solidFill>
                  <a:schemeClr val="tx1">
                    <a:lumMod val="75000"/>
                    <a:lumOff val="25000"/>
                  </a:schemeClr>
                </a:solidFill>
                <a:latin typeface="时尚中黑简体"/>
              </a:rPr>
              <a:t>单击此处添加文字阐述，添加简短问题说明文字，具体说明文字在此处。单击此处添加文字阐述，添加简短</a:t>
            </a:r>
            <a:r>
              <a:rPr lang="zh-CN" altLang="en-US" sz="1400" dirty="0" smtClean="0">
                <a:solidFill>
                  <a:schemeClr val="tx1">
                    <a:lumMod val="75000"/>
                    <a:lumOff val="25000"/>
                  </a:schemeClr>
                </a:solidFill>
                <a:latin typeface="时尚中黑简体"/>
              </a:rPr>
              <a:t>问题</a:t>
            </a:r>
            <a:endParaRPr lang="en-US" altLang="zh-CN" sz="1300" dirty="0">
              <a:solidFill>
                <a:schemeClr val="tx1">
                  <a:lumMod val="75000"/>
                  <a:lumOff val="25000"/>
                </a:schemeClr>
              </a:solidFill>
            </a:endParaRPr>
          </a:p>
        </p:txBody>
      </p:sp>
      <p:sp>
        <p:nvSpPr>
          <p:cNvPr id="99" name="TextBox 56"/>
          <p:cNvSpPr txBox="1"/>
          <p:nvPr/>
        </p:nvSpPr>
        <p:spPr>
          <a:xfrm>
            <a:off x="2141919" y="5288987"/>
            <a:ext cx="2513127" cy="861774"/>
          </a:xfrm>
          <a:prstGeom prst="rect">
            <a:avLst/>
          </a:prstGeom>
          <a:noFill/>
        </p:spPr>
        <p:txBody>
          <a:bodyPr wrap="square" lIns="0" tIns="0" rIns="0" bIns="0" rtlCol="0">
            <a:spAutoFit/>
          </a:bodyPr>
          <a:lstStyle/>
          <a:p>
            <a:pPr lvl="0" algn="r"/>
            <a:r>
              <a:rPr lang="zh-CN" altLang="en-US" sz="1400" dirty="0">
                <a:solidFill>
                  <a:schemeClr val="tx1">
                    <a:lumMod val="75000"/>
                    <a:lumOff val="25000"/>
                  </a:schemeClr>
                </a:solidFill>
                <a:latin typeface="时尚中黑简体"/>
              </a:rPr>
              <a:t>单击此处添加文字阐述，添加简短问题说明文字，具体说明文字在此处。单击此处添加文字阐述，添加简短</a:t>
            </a:r>
            <a:r>
              <a:rPr lang="zh-CN" altLang="en-US" sz="1400" dirty="0" smtClean="0">
                <a:solidFill>
                  <a:schemeClr val="tx1">
                    <a:lumMod val="75000"/>
                    <a:lumOff val="25000"/>
                  </a:schemeClr>
                </a:solidFill>
                <a:latin typeface="时尚中黑简体"/>
              </a:rPr>
              <a:t>问题</a:t>
            </a:r>
            <a:endParaRPr lang="en-US" altLang="zh-CN" sz="1300" dirty="0">
              <a:solidFill>
                <a:schemeClr val="tx1">
                  <a:lumMod val="75000"/>
                  <a:lumOff val="25000"/>
                </a:schemeClr>
              </a:solidFill>
            </a:endParaRPr>
          </a:p>
        </p:txBody>
      </p:sp>
      <p:sp>
        <p:nvSpPr>
          <p:cNvPr id="100" name="TextBox 57"/>
          <p:cNvSpPr txBox="1"/>
          <p:nvPr/>
        </p:nvSpPr>
        <p:spPr>
          <a:xfrm>
            <a:off x="7871899" y="2572509"/>
            <a:ext cx="2513127" cy="861774"/>
          </a:xfrm>
          <a:prstGeom prst="rect">
            <a:avLst/>
          </a:prstGeom>
          <a:noFill/>
        </p:spPr>
        <p:txBody>
          <a:bodyPr wrap="square" lIns="0" tIns="0" rIns="0" bIns="0" rtlCol="0">
            <a:spAutoFit/>
          </a:bodyPr>
          <a:lstStyle/>
          <a:p>
            <a:pPr lvl="0"/>
            <a:r>
              <a:rPr lang="zh-CN" altLang="en-US" sz="1400" dirty="0">
                <a:solidFill>
                  <a:schemeClr val="tx1">
                    <a:lumMod val="75000"/>
                    <a:lumOff val="25000"/>
                  </a:schemeClr>
                </a:solidFill>
                <a:latin typeface="时尚中黑简体"/>
              </a:rPr>
              <a:t>单击此处添加文字阐述，添加简短问题说明文字，具体说明文字在此处。单击此处添加文字阐述，添加简短</a:t>
            </a:r>
            <a:r>
              <a:rPr lang="zh-CN" altLang="en-US" sz="1400" dirty="0" smtClean="0">
                <a:solidFill>
                  <a:schemeClr val="tx1">
                    <a:lumMod val="75000"/>
                    <a:lumOff val="25000"/>
                  </a:schemeClr>
                </a:solidFill>
                <a:latin typeface="时尚中黑简体"/>
              </a:rPr>
              <a:t>问题</a:t>
            </a:r>
            <a:endParaRPr lang="en-US" altLang="zh-CN" sz="1300" dirty="0">
              <a:solidFill>
                <a:schemeClr val="tx1">
                  <a:lumMod val="75000"/>
                  <a:lumOff val="25000"/>
                </a:schemeClr>
              </a:solidFill>
            </a:endParaRPr>
          </a:p>
        </p:txBody>
      </p:sp>
      <p:sp>
        <p:nvSpPr>
          <p:cNvPr id="101" name="TextBox 58"/>
          <p:cNvSpPr txBox="1"/>
          <p:nvPr/>
        </p:nvSpPr>
        <p:spPr>
          <a:xfrm>
            <a:off x="7103318" y="5303530"/>
            <a:ext cx="2513127" cy="861774"/>
          </a:xfrm>
          <a:prstGeom prst="rect">
            <a:avLst/>
          </a:prstGeom>
          <a:noFill/>
        </p:spPr>
        <p:txBody>
          <a:bodyPr wrap="square" lIns="0" tIns="0" rIns="0" bIns="0" rtlCol="0">
            <a:spAutoFit/>
          </a:bodyPr>
          <a:lstStyle/>
          <a:p>
            <a:pPr lvl="0"/>
            <a:r>
              <a:rPr lang="zh-CN" altLang="en-US" sz="1400" dirty="0">
                <a:solidFill>
                  <a:schemeClr val="tx1">
                    <a:lumMod val="75000"/>
                    <a:lumOff val="25000"/>
                  </a:schemeClr>
                </a:solidFill>
                <a:latin typeface="时尚中黑简体"/>
              </a:rPr>
              <a:t>单击此处添加文字阐述，添加简短问题说明文字，具体说明文字在此处。单击此处添加文字阐述，添加简短</a:t>
            </a:r>
            <a:r>
              <a:rPr lang="zh-CN" altLang="en-US" sz="1400" dirty="0" smtClean="0">
                <a:solidFill>
                  <a:schemeClr val="tx1">
                    <a:lumMod val="75000"/>
                    <a:lumOff val="25000"/>
                  </a:schemeClr>
                </a:solidFill>
                <a:latin typeface="时尚中黑简体"/>
              </a:rPr>
              <a:t>问题</a:t>
            </a:r>
            <a:endParaRPr lang="en-US" altLang="zh-CN" sz="1300" dirty="0">
              <a:solidFill>
                <a:schemeClr val="tx1">
                  <a:lumMod val="75000"/>
                  <a:lumOff val="25000"/>
                </a:schemeClr>
              </a:solidFill>
            </a:endParaRPr>
          </a:p>
        </p:txBody>
      </p:sp>
      <p:sp>
        <p:nvSpPr>
          <p:cNvPr id="46"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47" name="图片 46"/>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643200355"/>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par>
                          <p:cTn id="15" fill="hold">
                            <p:stCondLst>
                              <p:cond delay="1900"/>
                            </p:stCondLst>
                            <p:childTnLst>
                              <p:par>
                                <p:cTn id="16" presetID="8" presetClass="emph" presetSubtype="0" fill="hold" nodeType="afterEffect">
                                  <p:stCondLst>
                                    <p:cond delay="0"/>
                                  </p:stCondLst>
                                  <p:childTnLst>
                                    <p:animRot by="-21600000">
                                      <p:cBhvr>
                                        <p:cTn id="17" dur="2000" fill="hold"/>
                                        <p:tgtEl>
                                          <p:spTgt spid="60"/>
                                        </p:tgtEl>
                                        <p:attrNameLst>
                                          <p:attrName>r</p:attrName>
                                        </p:attrNameLst>
                                      </p:cBhvr>
                                    </p:animRot>
                                  </p:childTnLst>
                                </p:cTn>
                              </p:par>
                            </p:childTnLst>
                          </p:cTn>
                        </p:par>
                        <p:par>
                          <p:cTn id="18" fill="hold">
                            <p:stCondLst>
                              <p:cond delay="3900"/>
                            </p:stCondLst>
                            <p:childTnLst>
                              <p:par>
                                <p:cTn id="19" presetID="53" presetClass="entr" presetSubtype="16" fill="hold" grpId="0" nodeType="after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p:cTn id="21" dur="500" fill="hold"/>
                                        <p:tgtEl>
                                          <p:spTgt spid="65"/>
                                        </p:tgtEl>
                                        <p:attrNameLst>
                                          <p:attrName>ppt_w</p:attrName>
                                        </p:attrNameLst>
                                      </p:cBhvr>
                                      <p:tavLst>
                                        <p:tav tm="0">
                                          <p:val>
                                            <p:fltVal val="0"/>
                                          </p:val>
                                        </p:tav>
                                        <p:tav tm="100000">
                                          <p:val>
                                            <p:strVal val="#ppt_w"/>
                                          </p:val>
                                        </p:tav>
                                      </p:tavLst>
                                    </p:anim>
                                    <p:anim calcmode="lin" valueType="num">
                                      <p:cBhvr>
                                        <p:cTn id="22" dur="500" fill="hold"/>
                                        <p:tgtEl>
                                          <p:spTgt spid="65"/>
                                        </p:tgtEl>
                                        <p:attrNameLst>
                                          <p:attrName>ppt_h</p:attrName>
                                        </p:attrNameLst>
                                      </p:cBhvr>
                                      <p:tavLst>
                                        <p:tav tm="0">
                                          <p:val>
                                            <p:fltVal val="0"/>
                                          </p:val>
                                        </p:tav>
                                        <p:tav tm="100000">
                                          <p:val>
                                            <p:strVal val="#ppt_h"/>
                                          </p:val>
                                        </p:tav>
                                      </p:tavLst>
                                    </p:anim>
                                    <p:animEffect transition="in" filter="fade">
                                      <p:cBhvr>
                                        <p:cTn id="23" dur="500"/>
                                        <p:tgtEl>
                                          <p:spTgt spid="65"/>
                                        </p:tgtEl>
                                      </p:cBhvr>
                                    </p:animEffect>
                                  </p:childTnLst>
                                </p:cTn>
                              </p:par>
                            </p:childTnLst>
                          </p:cTn>
                        </p:par>
                        <p:par>
                          <p:cTn id="24" fill="hold">
                            <p:stCondLst>
                              <p:cond delay="4400"/>
                            </p:stCondLst>
                            <p:childTnLst>
                              <p:par>
                                <p:cTn id="25" presetID="22" presetClass="entr" presetSubtype="2"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500"/>
                                        <p:tgtEl>
                                          <p:spTgt spid="87"/>
                                        </p:tgtEl>
                                      </p:cBhvr>
                                    </p:animEffect>
                                  </p:childTnLst>
                                </p:cTn>
                              </p:par>
                            </p:childTnLst>
                          </p:cTn>
                        </p:par>
                        <p:par>
                          <p:cTn id="28" fill="hold">
                            <p:stCondLst>
                              <p:cond delay="4900"/>
                            </p:stCondLst>
                            <p:childTnLst>
                              <p:par>
                                <p:cTn id="29" presetID="22" presetClass="entr" presetSubtype="4" fill="hold" grpId="0" nodeType="after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wipe(down)">
                                      <p:cBhvr>
                                        <p:cTn id="31" dur="500"/>
                                        <p:tgtEl>
                                          <p:spTgt spid="94"/>
                                        </p:tgtEl>
                                      </p:cBhvr>
                                    </p:animEffect>
                                  </p:childTnLst>
                                </p:cTn>
                              </p:par>
                            </p:childTnLst>
                          </p:cTn>
                        </p:par>
                        <p:par>
                          <p:cTn id="32" fill="hold">
                            <p:stCondLst>
                              <p:cond delay="5400"/>
                            </p:stCondLst>
                            <p:childTnLst>
                              <p:par>
                                <p:cTn id="33" presetID="42" presetClass="entr" presetSubtype="0" fill="hold" grpId="0"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anim calcmode="lin" valueType="num">
                                      <p:cBhvr>
                                        <p:cTn id="36" dur="500" fill="hold"/>
                                        <p:tgtEl>
                                          <p:spTgt spid="98"/>
                                        </p:tgtEl>
                                        <p:attrNameLst>
                                          <p:attrName>ppt_x</p:attrName>
                                        </p:attrNameLst>
                                      </p:cBhvr>
                                      <p:tavLst>
                                        <p:tav tm="0">
                                          <p:val>
                                            <p:strVal val="#ppt_x"/>
                                          </p:val>
                                        </p:tav>
                                        <p:tav tm="100000">
                                          <p:val>
                                            <p:strVal val="#ppt_x"/>
                                          </p:val>
                                        </p:tav>
                                      </p:tavLst>
                                    </p:anim>
                                    <p:anim calcmode="lin" valueType="num">
                                      <p:cBhvr>
                                        <p:cTn id="37" dur="500" fill="hold"/>
                                        <p:tgtEl>
                                          <p:spTgt spid="98"/>
                                        </p:tgtEl>
                                        <p:attrNameLst>
                                          <p:attrName>ppt_y</p:attrName>
                                        </p:attrNameLst>
                                      </p:cBhvr>
                                      <p:tavLst>
                                        <p:tav tm="0">
                                          <p:val>
                                            <p:strVal val="#ppt_y+.1"/>
                                          </p:val>
                                        </p:tav>
                                        <p:tav tm="100000">
                                          <p:val>
                                            <p:strVal val="#ppt_y"/>
                                          </p:val>
                                        </p:tav>
                                      </p:tavLst>
                                    </p:anim>
                                  </p:childTnLst>
                                </p:cTn>
                              </p:par>
                            </p:childTnLst>
                          </p:cTn>
                        </p:par>
                        <p:par>
                          <p:cTn id="38" fill="hold">
                            <p:stCondLst>
                              <p:cond delay="5900"/>
                            </p:stCondLst>
                            <p:childTnLst>
                              <p:par>
                                <p:cTn id="39" presetID="22" presetClass="entr" presetSubtype="8" fill="hold" nodeType="after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par>
                          <p:cTn id="42" fill="hold">
                            <p:stCondLst>
                              <p:cond delay="6400"/>
                            </p:stCondLst>
                            <p:childTnLst>
                              <p:par>
                                <p:cTn id="43" presetID="22" presetClass="entr" presetSubtype="4" fill="hold" grpId="0"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down)">
                                      <p:cBhvr>
                                        <p:cTn id="45" dur="500"/>
                                        <p:tgtEl>
                                          <p:spTgt spid="95"/>
                                        </p:tgtEl>
                                      </p:cBhvr>
                                    </p:animEffect>
                                  </p:childTnLst>
                                </p:cTn>
                              </p:par>
                            </p:childTnLst>
                          </p:cTn>
                        </p:par>
                        <p:par>
                          <p:cTn id="46" fill="hold">
                            <p:stCondLst>
                              <p:cond delay="6900"/>
                            </p:stCondLst>
                            <p:childTnLst>
                              <p:par>
                                <p:cTn id="47" presetID="42" presetClass="entr" presetSubtype="0" fill="hold" grpId="0" nodeType="after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fade">
                                      <p:cBhvr>
                                        <p:cTn id="49" dur="500"/>
                                        <p:tgtEl>
                                          <p:spTgt spid="100"/>
                                        </p:tgtEl>
                                      </p:cBhvr>
                                    </p:animEffect>
                                    <p:anim calcmode="lin" valueType="num">
                                      <p:cBhvr>
                                        <p:cTn id="50" dur="500" fill="hold"/>
                                        <p:tgtEl>
                                          <p:spTgt spid="100"/>
                                        </p:tgtEl>
                                        <p:attrNameLst>
                                          <p:attrName>ppt_x</p:attrName>
                                        </p:attrNameLst>
                                      </p:cBhvr>
                                      <p:tavLst>
                                        <p:tav tm="0">
                                          <p:val>
                                            <p:strVal val="#ppt_x"/>
                                          </p:val>
                                        </p:tav>
                                        <p:tav tm="100000">
                                          <p:val>
                                            <p:strVal val="#ppt_x"/>
                                          </p:val>
                                        </p:tav>
                                      </p:tavLst>
                                    </p:anim>
                                    <p:anim calcmode="lin" valueType="num">
                                      <p:cBhvr>
                                        <p:cTn id="51" dur="500" fill="hold"/>
                                        <p:tgtEl>
                                          <p:spTgt spid="100"/>
                                        </p:tgtEl>
                                        <p:attrNameLst>
                                          <p:attrName>ppt_y</p:attrName>
                                        </p:attrNameLst>
                                      </p:cBhvr>
                                      <p:tavLst>
                                        <p:tav tm="0">
                                          <p:val>
                                            <p:strVal val="#ppt_y+.1"/>
                                          </p:val>
                                        </p:tav>
                                        <p:tav tm="100000">
                                          <p:val>
                                            <p:strVal val="#ppt_y"/>
                                          </p:val>
                                        </p:tav>
                                      </p:tavLst>
                                    </p:anim>
                                  </p:childTnLst>
                                </p:cTn>
                              </p:par>
                            </p:childTnLst>
                          </p:cTn>
                        </p:par>
                        <p:par>
                          <p:cTn id="52" fill="hold">
                            <p:stCondLst>
                              <p:cond delay="7400"/>
                            </p:stCondLst>
                            <p:childTnLst>
                              <p:par>
                                <p:cTn id="53" presetID="22" presetClass="entr" presetSubtype="2"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right)">
                                      <p:cBhvr>
                                        <p:cTn id="55" dur="500"/>
                                        <p:tgtEl>
                                          <p:spTgt spid="73"/>
                                        </p:tgtEl>
                                      </p:cBhvr>
                                    </p:animEffect>
                                  </p:childTnLst>
                                </p:cTn>
                              </p:par>
                            </p:childTnLst>
                          </p:cTn>
                        </p:par>
                        <p:par>
                          <p:cTn id="56" fill="hold">
                            <p:stCondLst>
                              <p:cond delay="7900"/>
                            </p:stCondLst>
                            <p:childTnLst>
                              <p:par>
                                <p:cTn id="57" presetID="22" presetClass="entr" presetSubtype="4" fill="hold" grpId="0" nodeType="after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down)">
                                      <p:cBhvr>
                                        <p:cTn id="59" dur="500"/>
                                        <p:tgtEl>
                                          <p:spTgt spid="96"/>
                                        </p:tgtEl>
                                      </p:cBhvr>
                                    </p:animEffect>
                                  </p:childTnLst>
                                </p:cTn>
                              </p:par>
                            </p:childTnLst>
                          </p:cTn>
                        </p:par>
                        <p:par>
                          <p:cTn id="60" fill="hold">
                            <p:stCondLst>
                              <p:cond delay="8400"/>
                            </p:stCondLst>
                            <p:childTnLst>
                              <p:par>
                                <p:cTn id="61" presetID="42" presetClass="entr" presetSubtype="0" fill="hold" grpId="0" nodeType="afterEffect">
                                  <p:stCondLst>
                                    <p:cond delay="0"/>
                                  </p:stCondLst>
                                  <p:childTnLst>
                                    <p:set>
                                      <p:cBhvr>
                                        <p:cTn id="62" dur="1" fill="hold">
                                          <p:stCondLst>
                                            <p:cond delay="0"/>
                                          </p:stCondLst>
                                        </p:cTn>
                                        <p:tgtEl>
                                          <p:spTgt spid="99"/>
                                        </p:tgtEl>
                                        <p:attrNameLst>
                                          <p:attrName>style.visibility</p:attrName>
                                        </p:attrNameLst>
                                      </p:cBhvr>
                                      <p:to>
                                        <p:strVal val="visible"/>
                                      </p:to>
                                    </p:set>
                                    <p:animEffect transition="in" filter="fade">
                                      <p:cBhvr>
                                        <p:cTn id="63" dur="500"/>
                                        <p:tgtEl>
                                          <p:spTgt spid="99"/>
                                        </p:tgtEl>
                                      </p:cBhvr>
                                    </p:animEffect>
                                    <p:anim calcmode="lin" valueType="num">
                                      <p:cBhvr>
                                        <p:cTn id="64" dur="500" fill="hold"/>
                                        <p:tgtEl>
                                          <p:spTgt spid="99"/>
                                        </p:tgtEl>
                                        <p:attrNameLst>
                                          <p:attrName>ppt_x</p:attrName>
                                        </p:attrNameLst>
                                      </p:cBhvr>
                                      <p:tavLst>
                                        <p:tav tm="0">
                                          <p:val>
                                            <p:strVal val="#ppt_x"/>
                                          </p:val>
                                        </p:tav>
                                        <p:tav tm="100000">
                                          <p:val>
                                            <p:strVal val="#ppt_x"/>
                                          </p:val>
                                        </p:tav>
                                      </p:tavLst>
                                    </p:anim>
                                    <p:anim calcmode="lin" valueType="num">
                                      <p:cBhvr>
                                        <p:cTn id="65" dur="500" fill="hold"/>
                                        <p:tgtEl>
                                          <p:spTgt spid="99"/>
                                        </p:tgtEl>
                                        <p:attrNameLst>
                                          <p:attrName>ppt_y</p:attrName>
                                        </p:attrNameLst>
                                      </p:cBhvr>
                                      <p:tavLst>
                                        <p:tav tm="0">
                                          <p:val>
                                            <p:strVal val="#ppt_y+.1"/>
                                          </p:val>
                                        </p:tav>
                                        <p:tav tm="100000">
                                          <p:val>
                                            <p:strVal val="#ppt_y"/>
                                          </p:val>
                                        </p:tav>
                                      </p:tavLst>
                                    </p:anim>
                                  </p:childTnLst>
                                </p:cTn>
                              </p:par>
                            </p:childTnLst>
                          </p:cTn>
                        </p:par>
                        <p:par>
                          <p:cTn id="66" fill="hold">
                            <p:stCondLst>
                              <p:cond delay="8900"/>
                            </p:stCondLst>
                            <p:childTnLst>
                              <p:par>
                                <p:cTn id="67" presetID="22" presetClass="entr" presetSubtype="8" fill="hold"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left)">
                                      <p:cBhvr>
                                        <p:cTn id="69" dur="500"/>
                                        <p:tgtEl>
                                          <p:spTgt spid="66"/>
                                        </p:tgtEl>
                                      </p:cBhvr>
                                    </p:animEffect>
                                  </p:childTnLst>
                                </p:cTn>
                              </p:par>
                            </p:childTnLst>
                          </p:cTn>
                        </p:par>
                        <p:par>
                          <p:cTn id="70" fill="hold">
                            <p:stCondLst>
                              <p:cond delay="9400"/>
                            </p:stCondLst>
                            <p:childTnLst>
                              <p:par>
                                <p:cTn id="71" presetID="22" presetClass="entr" presetSubtype="4" fill="hold" grpId="0" nodeType="afterEffect">
                                  <p:stCondLst>
                                    <p:cond delay="0"/>
                                  </p:stCondLst>
                                  <p:childTnLst>
                                    <p:set>
                                      <p:cBhvr>
                                        <p:cTn id="72" dur="1" fill="hold">
                                          <p:stCondLst>
                                            <p:cond delay="0"/>
                                          </p:stCondLst>
                                        </p:cTn>
                                        <p:tgtEl>
                                          <p:spTgt spid="97"/>
                                        </p:tgtEl>
                                        <p:attrNameLst>
                                          <p:attrName>style.visibility</p:attrName>
                                        </p:attrNameLst>
                                      </p:cBhvr>
                                      <p:to>
                                        <p:strVal val="visible"/>
                                      </p:to>
                                    </p:set>
                                    <p:animEffect transition="in" filter="wipe(down)">
                                      <p:cBhvr>
                                        <p:cTn id="73" dur="500"/>
                                        <p:tgtEl>
                                          <p:spTgt spid="97"/>
                                        </p:tgtEl>
                                      </p:cBhvr>
                                    </p:animEffect>
                                  </p:childTnLst>
                                </p:cTn>
                              </p:par>
                            </p:childTnLst>
                          </p:cTn>
                        </p:par>
                        <p:par>
                          <p:cTn id="74" fill="hold">
                            <p:stCondLst>
                              <p:cond delay="9900"/>
                            </p:stCondLst>
                            <p:childTnLst>
                              <p:par>
                                <p:cTn id="75" presetID="42" presetClass="entr" presetSubtype="0" fill="hold" grpId="0" nodeType="after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fade">
                                      <p:cBhvr>
                                        <p:cTn id="77" dur="500"/>
                                        <p:tgtEl>
                                          <p:spTgt spid="101"/>
                                        </p:tgtEl>
                                      </p:cBhvr>
                                    </p:animEffect>
                                    <p:anim calcmode="lin" valueType="num">
                                      <p:cBhvr>
                                        <p:cTn id="78" dur="500" fill="hold"/>
                                        <p:tgtEl>
                                          <p:spTgt spid="101"/>
                                        </p:tgtEl>
                                        <p:attrNameLst>
                                          <p:attrName>ppt_x</p:attrName>
                                        </p:attrNameLst>
                                      </p:cBhvr>
                                      <p:tavLst>
                                        <p:tav tm="0">
                                          <p:val>
                                            <p:strVal val="#ppt_x"/>
                                          </p:val>
                                        </p:tav>
                                        <p:tav tm="100000">
                                          <p:val>
                                            <p:strVal val="#ppt_x"/>
                                          </p:val>
                                        </p:tav>
                                      </p:tavLst>
                                    </p:anim>
                                    <p:anim calcmode="lin" valueType="num">
                                      <p:cBhvr>
                                        <p:cTn id="79" dur="500" fill="hold"/>
                                        <p:tgtEl>
                                          <p:spTgt spid="10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4" grpId="0"/>
      <p:bldP spid="95" grpId="0"/>
      <p:bldP spid="96" grpId="0"/>
      <p:bldP spid="97" grpId="0"/>
      <p:bldP spid="98" grpId="0"/>
      <p:bldP spid="99" grpId="0"/>
      <p:bldP spid="100" grpId="0"/>
      <p:bldP spid="101"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424"/>
          <p:cNvSpPr/>
          <p:nvPr/>
        </p:nvSpPr>
        <p:spPr>
          <a:xfrm>
            <a:off x="4787557" y="908720"/>
            <a:ext cx="2375671" cy="2376264"/>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 name="文本框 4"/>
          <p:cNvSpPr txBox="1"/>
          <p:nvPr/>
        </p:nvSpPr>
        <p:spPr>
          <a:xfrm>
            <a:off x="5420669" y="1729430"/>
            <a:ext cx="1065577" cy="830997"/>
          </a:xfrm>
          <a:prstGeom prst="rect">
            <a:avLst/>
          </a:prstGeom>
          <a:noFill/>
        </p:spPr>
        <p:txBody>
          <a:bodyPr wrap="square" rtlCol="0">
            <a:spAutoFit/>
          </a:bodyPr>
          <a:lstStyle/>
          <a:p>
            <a:pPr algn="ctr"/>
            <a:r>
              <a:rPr lang="zh-CN" altLang="en-US" sz="2400" dirty="0" smtClean="0">
                <a:solidFill>
                  <a:schemeClr val="accent1"/>
                </a:solidFill>
                <a:latin typeface="Impact" panose="020B0806030902050204" pitchFamily="34" charset="0"/>
              </a:rPr>
              <a:t>文本</a:t>
            </a:r>
            <a:endParaRPr lang="en-US" altLang="zh-CN" sz="2400" dirty="0" smtClean="0">
              <a:solidFill>
                <a:schemeClr val="accent1"/>
              </a:solidFill>
              <a:latin typeface="Impact" panose="020B0806030902050204" pitchFamily="34" charset="0"/>
            </a:endParaRPr>
          </a:p>
          <a:p>
            <a:pPr algn="ctr"/>
            <a:r>
              <a:rPr lang="zh-CN" altLang="en-US" sz="2400" dirty="0">
                <a:solidFill>
                  <a:schemeClr val="accent1"/>
                </a:solidFill>
                <a:latin typeface="Impact" panose="020B0806030902050204" pitchFamily="34" charset="0"/>
              </a:rPr>
              <a:t>一</a:t>
            </a:r>
          </a:p>
        </p:txBody>
      </p:sp>
      <p:sp>
        <p:nvSpPr>
          <p:cNvPr id="6" name="MH_Text_1"/>
          <p:cNvSpPr/>
          <p:nvPr>
            <p:custDataLst>
              <p:tags r:id="rId1"/>
            </p:custDataLst>
          </p:nvPr>
        </p:nvSpPr>
        <p:spPr>
          <a:xfrm>
            <a:off x="1629916" y="1341962"/>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lnSpc>
                <a:spcPct val="120000"/>
              </a:lnSpc>
              <a:buClr>
                <a:schemeClr val="accent1"/>
              </a:buClr>
            </a:pPr>
            <a:r>
              <a:rPr lang="zh-CN" altLang="en-US" sz="2400" b="1" dirty="0" smtClean="0">
                <a:solidFill>
                  <a:schemeClr val="accent1"/>
                </a:solidFill>
                <a:cs typeface="+mn-ea"/>
                <a:sym typeface="+mn-lt"/>
              </a:rPr>
              <a:t>输入</a:t>
            </a:r>
            <a:r>
              <a:rPr lang="zh-CN" altLang="en-US" sz="2400" b="1" dirty="0">
                <a:solidFill>
                  <a:schemeClr val="accent1"/>
                </a:solidFill>
                <a:cs typeface="+mn-ea"/>
                <a:sym typeface="+mn-lt"/>
              </a:rPr>
              <a:t>小标题</a:t>
            </a:r>
            <a:endParaRPr lang="en-US" altLang="zh-CN" sz="2400" b="1" dirty="0">
              <a:solidFill>
                <a:schemeClr val="accent1"/>
              </a:solidFill>
              <a:cs typeface="+mn-ea"/>
              <a:sym typeface="+mn-lt"/>
            </a:endParaRPr>
          </a:p>
        </p:txBody>
      </p:sp>
      <p:sp>
        <p:nvSpPr>
          <p:cNvPr id="7" name="MH_Text_1"/>
          <p:cNvSpPr/>
          <p:nvPr>
            <p:custDataLst>
              <p:tags r:id="rId2"/>
            </p:custDataLst>
          </p:nvPr>
        </p:nvSpPr>
        <p:spPr>
          <a:xfrm>
            <a:off x="1585120" y="1864359"/>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a:t>
            </a:r>
            <a:r>
              <a:rPr lang="zh-CN" altLang="en-US" sz="1400" dirty="0" smtClean="0">
                <a:solidFill>
                  <a:prstClr val="black">
                    <a:lumMod val="75000"/>
                    <a:lumOff val="25000"/>
                  </a:prstClr>
                </a:solidFill>
                <a:latin typeface="时尚中黑简体"/>
              </a:rPr>
              <a:t>此处</a:t>
            </a:r>
            <a:endParaRPr lang="en-US" altLang="zh-CN" sz="1600" dirty="0">
              <a:solidFill>
                <a:schemeClr val="tx1"/>
              </a:solidFill>
              <a:cs typeface="+mn-ea"/>
              <a:sym typeface="+mn-lt"/>
            </a:endParaRPr>
          </a:p>
        </p:txBody>
      </p:sp>
      <p:sp>
        <p:nvSpPr>
          <p:cNvPr id="8" name="Shape 424"/>
          <p:cNvSpPr/>
          <p:nvPr/>
        </p:nvSpPr>
        <p:spPr>
          <a:xfrm>
            <a:off x="6742484" y="2924944"/>
            <a:ext cx="1727599" cy="1728030"/>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 name="MH_Text_1"/>
          <p:cNvSpPr/>
          <p:nvPr>
            <p:custDataLst>
              <p:tags r:id="rId3"/>
            </p:custDataLst>
          </p:nvPr>
        </p:nvSpPr>
        <p:spPr>
          <a:xfrm>
            <a:off x="8852656" y="3227235"/>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nSpc>
                <a:spcPct val="120000"/>
              </a:lnSpc>
              <a:buClr>
                <a:schemeClr val="accent1"/>
              </a:buClr>
            </a:pPr>
            <a:r>
              <a:rPr lang="zh-CN" altLang="en-US" sz="2400" b="1" dirty="0" smtClean="0">
                <a:solidFill>
                  <a:schemeClr val="accent2"/>
                </a:solidFill>
                <a:cs typeface="+mn-ea"/>
                <a:sym typeface="+mn-lt"/>
              </a:rPr>
              <a:t>输入</a:t>
            </a:r>
            <a:r>
              <a:rPr lang="zh-CN" altLang="en-US" sz="2400" b="1" dirty="0">
                <a:solidFill>
                  <a:schemeClr val="accent2"/>
                </a:solidFill>
                <a:cs typeface="+mn-ea"/>
                <a:sym typeface="+mn-lt"/>
              </a:rPr>
              <a:t>小标题</a:t>
            </a:r>
            <a:endParaRPr lang="en-US" altLang="zh-CN" sz="2400" b="1" dirty="0">
              <a:solidFill>
                <a:schemeClr val="accent2"/>
              </a:solidFill>
              <a:cs typeface="+mn-ea"/>
              <a:sym typeface="+mn-lt"/>
            </a:endParaRPr>
          </a:p>
        </p:txBody>
      </p:sp>
      <p:sp>
        <p:nvSpPr>
          <p:cNvPr id="10" name="MH_Text_1"/>
          <p:cNvSpPr/>
          <p:nvPr>
            <p:custDataLst>
              <p:tags r:id="rId4"/>
            </p:custDataLst>
          </p:nvPr>
        </p:nvSpPr>
        <p:spPr>
          <a:xfrm>
            <a:off x="8807860" y="3749632"/>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r>
              <a:rPr lang="zh-CN" altLang="en-US" sz="1400" dirty="0">
                <a:solidFill>
                  <a:prstClr val="black">
                    <a:lumMod val="75000"/>
                    <a:lumOff val="25000"/>
                  </a:prstClr>
                </a:solidFill>
                <a:latin typeface="时尚中黑简体"/>
              </a:rPr>
              <a:t>单击此处添加文字阐述，添加简短问题说明</a:t>
            </a:r>
            <a:r>
              <a:rPr lang="zh-CN" altLang="en-US" sz="1400" dirty="0" smtClean="0">
                <a:solidFill>
                  <a:prstClr val="black">
                    <a:lumMod val="75000"/>
                    <a:lumOff val="25000"/>
                  </a:prstClr>
                </a:solidFill>
                <a:latin typeface="时尚中黑简体"/>
              </a:rPr>
              <a:t>文字       </a:t>
            </a:r>
            <a:endParaRPr lang="en-US" altLang="zh-CN" sz="1600" dirty="0">
              <a:solidFill>
                <a:schemeClr val="tx1"/>
              </a:solidFill>
              <a:cs typeface="+mn-ea"/>
              <a:sym typeface="+mn-lt"/>
            </a:endParaRPr>
          </a:p>
        </p:txBody>
      </p:sp>
      <p:sp>
        <p:nvSpPr>
          <p:cNvPr id="11" name="Shape 424"/>
          <p:cNvSpPr/>
          <p:nvPr/>
        </p:nvSpPr>
        <p:spPr>
          <a:xfrm>
            <a:off x="4098854" y="3501524"/>
            <a:ext cx="2719174" cy="2719853"/>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2" name="文本框 11"/>
          <p:cNvSpPr txBox="1"/>
          <p:nvPr/>
        </p:nvSpPr>
        <p:spPr>
          <a:xfrm>
            <a:off x="4967360" y="4509120"/>
            <a:ext cx="906618" cy="830997"/>
          </a:xfrm>
          <a:prstGeom prst="rect">
            <a:avLst/>
          </a:prstGeom>
          <a:noFill/>
        </p:spPr>
        <p:txBody>
          <a:bodyPr wrap="square" rtlCol="0">
            <a:spAutoFit/>
          </a:bodyPr>
          <a:lstStyle/>
          <a:p>
            <a:pPr lvl="0" algn="ctr"/>
            <a:r>
              <a:rPr lang="zh-CN" altLang="en-US" sz="2400" dirty="0">
                <a:solidFill>
                  <a:schemeClr val="accent3"/>
                </a:solidFill>
                <a:latin typeface="Impact" panose="020B0806030902050204" pitchFamily="34" charset="0"/>
              </a:rPr>
              <a:t>文本</a:t>
            </a:r>
          </a:p>
          <a:p>
            <a:pPr lvl="0" algn="ctr"/>
            <a:r>
              <a:rPr lang="zh-CN" altLang="en-US" sz="2400" dirty="0" smtClean="0">
                <a:solidFill>
                  <a:schemeClr val="accent3"/>
                </a:solidFill>
                <a:latin typeface="Impact" panose="020B0806030902050204" pitchFamily="34" charset="0"/>
              </a:rPr>
              <a:t>三</a:t>
            </a:r>
            <a:endParaRPr lang="zh-CN" altLang="en-US" sz="2400" dirty="0">
              <a:solidFill>
                <a:schemeClr val="accent3"/>
              </a:solidFill>
              <a:latin typeface="Impact" panose="020B0806030902050204" pitchFamily="34" charset="0"/>
            </a:endParaRPr>
          </a:p>
        </p:txBody>
      </p:sp>
      <p:sp>
        <p:nvSpPr>
          <p:cNvPr id="13" name="MH_Text_1"/>
          <p:cNvSpPr/>
          <p:nvPr>
            <p:custDataLst>
              <p:tags r:id="rId5"/>
            </p:custDataLst>
          </p:nvPr>
        </p:nvSpPr>
        <p:spPr>
          <a:xfrm>
            <a:off x="909836" y="4274755"/>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lnSpc>
                <a:spcPct val="120000"/>
              </a:lnSpc>
              <a:buClr>
                <a:schemeClr val="accent1"/>
              </a:buClr>
            </a:pPr>
            <a:r>
              <a:rPr lang="zh-CN" altLang="en-US" sz="2400" b="1" dirty="0" smtClean="0">
                <a:solidFill>
                  <a:schemeClr val="accent3"/>
                </a:solidFill>
                <a:cs typeface="+mn-ea"/>
                <a:sym typeface="+mn-lt"/>
              </a:rPr>
              <a:t>输入</a:t>
            </a:r>
            <a:r>
              <a:rPr lang="zh-CN" altLang="en-US" sz="2400" b="1" dirty="0">
                <a:solidFill>
                  <a:schemeClr val="accent3"/>
                </a:solidFill>
                <a:cs typeface="+mn-ea"/>
                <a:sym typeface="+mn-lt"/>
              </a:rPr>
              <a:t>小标题</a:t>
            </a:r>
            <a:endParaRPr lang="en-US" altLang="zh-CN" sz="2400" b="1" dirty="0">
              <a:solidFill>
                <a:schemeClr val="accent3"/>
              </a:solidFill>
              <a:cs typeface="+mn-ea"/>
              <a:sym typeface="+mn-lt"/>
            </a:endParaRPr>
          </a:p>
        </p:txBody>
      </p:sp>
      <p:sp>
        <p:nvSpPr>
          <p:cNvPr id="14" name="MH_Text_1"/>
          <p:cNvSpPr/>
          <p:nvPr>
            <p:custDataLst>
              <p:tags r:id="rId6"/>
            </p:custDataLst>
          </p:nvPr>
        </p:nvSpPr>
        <p:spPr>
          <a:xfrm>
            <a:off x="943888" y="4797152"/>
            <a:ext cx="2670978"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a:t>
            </a:r>
            <a:r>
              <a:rPr lang="zh-CN" altLang="en-US" sz="1400" dirty="0" smtClean="0">
                <a:solidFill>
                  <a:prstClr val="black">
                    <a:lumMod val="75000"/>
                    <a:lumOff val="25000"/>
                  </a:prstClr>
                </a:solidFill>
                <a:latin typeface="时尚中黑简体"/>
              </a:rPr>
              <a:t>此处</a:t>
            </a:r>
            <a:endParaRPr lang="en-US" altLang="zh-CN" sz="1600" dirty="0">
              <a:solidFill>
                <a:schemeClr val="tx1"/>
              </a:solidFill>
              <a:cs typeface="+mn-ea"/>
              <a:sym typeface="+mn-lt"/>
            </a:endParaRPr>
          </a:p>
        </p:txBody>
      </p:sp>
      <p:sp>
        <p:nvSpPr>
          <p:cNvPr id="16" name="文本框 15"/>
          <p:cNvSpPr txBox="1"/>
          <p:nvPr/>
        </p:nvSpPr>
        <p:spPr>
          <a:xfrm>
            <a:off x="7200601" y="3501524"/>
            <a:ext cx="792088" cy="646331"/>
          </a:xfrm>
          <a:prstGeom prst="rect">
            <a:avLst/>
          </a:prstGeom>
          <a:noFill/>
        </p:spPr>
        <p:txBody>
          <a:bodyPr wrap="square" rtlCol="0">
            <a:spAutoFit/>
          </a:bodyPr>
          <a:lstStyle/>
          <a:p>
            <a:pPr algn="ctr"/>
            <a:r>
              <a:rPr lang="zh-CN" altLang="en-US" dirty="0">
                <a:solidFill>
                  <a:schemeClr val="accent2"/>
                </a:solidFill>
                <a:latin typeface="Impact" panose="020B0806030902050204" pitchFamily="34" charset="0"/>
              </a:rPr>
              <a:t>文本</a:t>
            </a:r>
          </a:p>
          <a:p>
            <a:pPr algn="ctr"/>
            <a:r>
              <a:rPr lang="zh-CN" altLang="en-US" dirty="0" smtClean="0">
                <a:solidFill>
                  <a:schemeClr val="accent2"/>
                </a:solidFill>
                <a:latin typeface="Impact" panose="020B0806030902050204" pitchFamily="34" charset="0"/>
              </a:rPr>
              <a:t>二</a:t>
            </a:r>
            <a:endParaRPr lang="zh-CN" altLang="en-US" dirty="0">
              <a:solidFill>
                <a:schemeClr val="accent2"/>
              </a:solidFill>
              <a:latin typeface="Impact" panose="020B0806030902050204" pitchFamily="34" charset="0"/>
            </a:endParaRPr>
          </a:p>
        </p:txBody>
      </p:sp>
      <p:sp>
        <p:nvSpPr>
          <p:cNvPr id="18"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19" name="图片 18"/>
          <p:cNvPicPr>
            <a:picLocks noChangeAspect="1"/>
          </p:cNvPicPr>
          <p:nvPr/>
        </p:nvPicPr>
        <p:blipFill rotWithShape="1">
          <a:blip r:embed="rId9"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717449656"/>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4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9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250" fill="hold"/>
                                        <p:tgtEl>
                                          <p:spTgt spid="5"/>
                                        </p:tgtEl>
                                        <p:attrNameLst>
                                          <p:attrName>ppt_w</p:attrName>
                                        </p:attrNameLst>
                                      </p:cBhvr>
                                      <p:tavLst>
                                        <p:tav tm="0">
                                          <p:val>
                                            <p:fltVal val="0"/>
                                          </p:val>
                                        </p:tav>
                                        <p:tav tm="100000">
                                          <p:val>
                                            <p:strVal val="#ppt_w"/>
                                          </p:val>
                                        </p:tav>
                                      </p:tavLst>
                                    </p:anim>
                                    <p:anim calcmode="lin" valueType="num">
                                      <p:cBhvr>
                                        <p:cTn id="21" dur="250" fill="hold"/>
                                        <p:tgtEl>
                                          <p:spTgt spid="5"/>
                                        </p:tgtEl>
                                        <p:attrNameLst>
                                          <p:attrName>ppt_h</p:attrName>
                                        </p:attrNameLst>
                                      </p:cBhvr>
                                      <p:tavLst>
                                        <p:tav tm="0">
                                          <p:val>
                                            <p:fltVal val="0"/>
                                          </p:val>
                                        </p:tav>
                                        <p:tav tm="100000">
                                          <p:val>
                                            <p:strVal val="#ppt_h"/>
                                          </p:val>
                                        </p:tav>
                                      </p:tavLst>
                                    </p:anim>
                                    <p:animEffect transition="in" filter="fade">
                                      <p:cBhvr>
                                        <p:cTn id="22" dur="250"/>
                                        <p:tgtEl>
                                          <p:spTgt spid="5"/>
                                        </p:tgtEl>
                                      </p:cBhvr>
                                    </p:animEffect>
                                  </p:childTnLst>
                                </p:cTn>
                              </p:par>
                            </p:childTnLst>
                          </p:cTn>
                        </p:par>
                        <p:par>
                          <p:cTn id="23" fill="hold">
                            <p:stCondLst>
                              <p:cond delay="2150"/>
                            </p:stCondLst>
                            <p:childTnLst>
                              <p:par>
                                <p:cTn id="24" presetID="16" presetClass="entr" presetSubtype="21"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par>
                          <p:cTn id="27" fill="hold">
                            <p:stCondLst>
                              <p:cond delay="265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7"/>
                                        </p:tgtEl>
                                        <p:attrNameLst>
                                          <p:attrName>style.visibility</p:attrName>
                                        </p:attrNameLst>
                                      </p:cBhvr>
                                      <p:to>
                                        <p:strVal val="visible"/>
                                      </p:to>
                                    </p:set>
                                    <p:animEffect transition="in" filter="fade">
                                      <p:cBhvr>
                                        <p:cTn id="30" dur="250"/>
                                        <p:tgtEl>
                                          <p:spTgt spid="7"/>
                                        </p:tgtEl>
                                      </p:cBhvr>
                                    </p:animEffect>
                                  </p:childTnLst>
                                </p:cTn>
                              </p:par>
                            </p:childTnLst>
                          </p:cTn>
                        </p:par>
                        <p:par>
                          <p:cTn id="31" fill="hold">
                            <p:stCondLst>
                              <p:cond delay="365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4150"/>
                            </p:stCondLst>
                            <p:childTnLst>
                              <p:par>
                                <p:cTn id="38" presetID="16" presetClass="entr" presetSubtype="21"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arn(inVertical)">
                                      <p:cBhvr>
                                        <p:cTn id="40" dur="500"/>
                                        <p:tgtEl>
                                          <p:spTgt spid="9"/>
                                        </p:tgtEl>
                                      </p:cBhvr>
                                    </p:animEffect>
                                  </p:childTnLst>
                                </p:cTn>
                              </p:par>
                            </p:childTnLst>
                          </p:cTn>
                        </p:par>
                        <p:par>
                          <p:cTn id="41" fill="hold">
                            <p:stCondLst>
                              <p:cond delay="4650"/>
                            </p:stCondLst>
                            <p:childTnLst>
                              <p:par>
                                <p:cTn id="42" presetID="10" presetClass="entr" presetSubtype="0" fill="hold" grpId="0" nodeType="afterEffect">
                                  <p:stCondLst>
                                    <p:cond delay="0"/>
                                  </p:stCondLst>
                                  <p:iterate type="lt">
                                    <p:tmPct val="10000"/>
                                  </p:iterate>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childTnLst>
                          </p:cTn>
                        </p:par>
                        <p:par>
                          <p:cTn id="45" fill="hold">
                            <p:stCondLst>
                              <p:cond delay="5400"/>
                            </p:stCondLst>
                            <p:childTnLst>
                              <p:par>
                                <p:cTn id="46" presetID="53" presetClass="entr" presetSubtype="16"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5900"/>
                            </p:stCondLst>
                            <p:childTnLst>
                              <p:par>
                                <p:cTn id="52" presetID="53" presetClass="entr" presetSubtype="16"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p:cTn id="54" dur="250" fill="hold"/>
                                        <p:tgtEl>
                                          <p:spTgt spid="12"/>
                                        </p:tgtEl>
                                        <p:attrNameLst>
                                          <p:attrName>ppt_w</p:attrName>
                                        </p:attrNameLst>
                                      </p:cBhvr>
                                      <p:tavLst>
                                        <p:tav tm="0">
                                          <p:val>
                                            <p:fltVal val="0"/>
                                          </p:val>
                                        </p:tav>
                                        <p:tav tm="100000">
                                          <p:val>
                                            <p:strVal val="#ppt_w"/>
                                          </p:val>
                                        </p:tav>
                                      </p:tavLst>
                                    </p:anim>
                                    <p:anim calcmode="lin" valueType="num">
                                      <p:cBhvr>
                                        <p:cTn id="55" dur="250" fill="hold"/>
                                        <p:tgtEl>
                                          <p:spTgt spid="12"/>
                                        </p:tgtEl>
                                        <p:attrNameLst>
                                          <p:attrName>ppt_h</p:attrName>
                                        </p:attrNameLst>
                                      </p:cBhvr>
                                      <p:tavLst>
                                        <p:tav tm="0">
                                          <p:val>
                                            <p:fltVal val="0"/>
                                          </p:val>
                                        </p:tav>
                                        <p:tav tm="100000">
                                          <p:val>
                                            <p:strVal val="#ppt_h"/>
                                          </p:val>
                                        </p:tav>
                                      </p:tavLst>
                                    </p:anim>
                                    <p:animEffect transition="in" filter="fade">
                                      <p:cBhvr>
                                        <p:cTn id="56" dur="250"/>
                                        <p:tgtEl>
                                          <p:spTgt spid="12"/>
                                        </p:tgtEl>
                                      </p:cBhvr>
                                    </p:animEffect>
                                  </p:childTnLst>
                                </p:cTn>
                              </p:par>
                            </p:childTnLst>
                          </p:cTn>
                        </p:par>
                        <p:par>
                          <p:cTn id="57" fill="hold">
                            <p:stCondLst>
                              <p:cond delay="6150"/>
                            </p:stCondLst>
                            <p:childTnLst>
                              <p:par>
                                <p:cTn id="58" presetID="16" presetClass="entr" presetSubtype="2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arn(inVertical)">
                                      <p:cBhvr>
                                        <p:cTn id="60" dur="500"/>
                                        <p:tgtEl>
                                          <p:spTgt spid="13"/>
                                        </p:tgtEl>
                                      </p:cBhvr>
                                    </p:animEffect>
                                  </p:childTnLst>
                                </p:cTn>
                              </p:par>
                            </p:childTnLst>
                          </p:cTn>
                        </p:par>
                        <p:par>
                          <p:cTn id="61" fill="hold">
                            <p:stCondLst>
                              <p:cond delay="6650"/>
                            </p:stCondLst>
                            <p:childTnLst>
                              <p:par>
                                <p:cTn id="62" presetID="10" presetClass="entr" presetSubtype="0" fill="hold" grpId="0" nodeType="afterEffect">
                                  <p:stCondLst>
                                    <p:cond delay="0"/>
                                  </p:stCondLst>
                                  <p:iterate type="lt">
                                    <p:tmPct val="10000"/>
                                  </p:iterate>
                                  <p:childTnLst>
                                    <p:set>
                                      <p:cBhvr>
                                        <p:cTn id="63" dur="1" fill="hold">
                                          <p:stCondLst>
                                            <p:cond delay="0"/>
                                          </p:stCondLst>
                                        </p:cTn>
                                        <p:tgtEl>
                                          <p:spTgt spid="14"/>
                                        </p:tgtEl>
                                        <p:attrNameLst>
                                          <p:attrName>style.visibility</p:attrName>
                                        </p:attrNameLst>
                                      </p:cBhvr>
                                      <p:to>
                                        <p:strVal val="visible"/>
                                      </p:to>
                                    </p:set>
                                    <p:animEffect transition="in" filter="fade">
                                      <p:cBhvr>
                                        <p:cTn id="64" dur="250"/>
                                        <p:tgtEl>
                                          <p:spTgt spid="14"/>
                                        </p:tgtEl>
                                      </p:cBhvr>
                                    </p:animEffect>
                                  </p:childTnLst>
                                </p:cTn>
                              </p:par>
                            </p:childTnLst>
                          </p:cTn>
                        </p:par>
                        <p:par>
                          <p:cTn id="65" fill="hold">
                            <p:stCondLst>
                              <p:cond delay="7650"/>
                            </p:stCondLst>
                            <p:childTnLst>
                              <p:par>
                                <p:cTn id="66" presetID="53" presetClass="entr" presetSubtype="16"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250" fill="hold"/>
                                        <p:tgtEl>
                                          <p:spTgt spid="16"/>
                                        </p:tgtEl>
                                        <p:attrNameLst>
                                          <p:attrName>ppt_w</p:attrName>
                                        </p:attrNameLst>
                                      </p:cBhvr>
                                      <p:tavLst>
                                        <p:tav tm="0">
                                          <p:val>
                                            <p:fltVal val="0"/>
                                          </p:val>
                                        </p:tav>
                                        <p:tav tm="100000">
                                          <p:val>
                                            <p:strVal val="#ppt_w"/>
                                          </p:val>
                                        </p:tav>
                                      </p:tavLst>
                                    </p:anim>
                                    <p:anim calcmode="lin" valueType="num">
                                      <p:cBhvr>
                                        <p:cTn id="69" dur="250" fill="hold"/>
                                        <p:tgtEl>
                                          <p:spTgt spid="16"/>
                                        </p:tgtEl>
                                        <p:attrNameLst>
                                          <p:attrName>ppt_h</p:attrName>
                                        </p:attrNameLst>
                                      </p:cBhvr>
                                      <p:tavLst>
                                        <p:tav tm="0">
                                          <p:val>
                                            <p:fltVal val="0"/>
                                          </p:val>
                                        </p:tav>
                                        <p:tav tm="100000">
                                          <p:val>
                                            <p:strVal val="#ppt_h"/>
                                          </p:val>
                                        </p:tav>
                                      </p:tavLst>
                                    </p:anim>
                                    <p:animEffect transition="in" filter="fade">
                                      <p:cBhvr>
                                        <p:cTn id="7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animBg="1"/>
      <p:bldP spid="9" grpId="0"/>
      <p:bldP spid="10" grpId="0"/>
      <p:bldP spid="11" grpId="0" animBg="1"/>
      <p:bldP spid="12" grpId="0"/>
      <p:bldP spid="13" grpId="0"/>
      <p:bldP spid="14" grpId="0"/>
      <p:bldP spid="16"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1" y="1241"/>
            <a:ext cx="12190413" cy="6857107"/>
          </a:xfrm>
          <a:prstGeom prst="rect">
            <a:avLst/>
          </a:prstGeom>
        </p:spPr>
      </p:pic>
      <p:pic>
        <p:nvPicPr>
          <p:cNvPr id="35" name="图片 3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36" name="图片 3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38" name="图片 3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39" name="TextBox 36"/>
          <p:cNvSpPr txBox="1"/>
          <p:nvPr/>
        </p:nvSpPr>
        <p:spPr>
          <a:xfrm>
            <a:off x="1198662" y="705266"/>
            <a:ext cx="3076368" cy="1015663"/>
          </a:xfrm>
          <a:prstGeom prst="rect">
            <a:avLst/>
          </a:prstGeom>
          <a:noFill/>
        </p:spPr>
        <p:txBody>
          <a:bodyPr wrap="square" rtlCol="0">
            <a:spAutoFit/>
          </a:bodyPr>
          <a:lstStyle/>
          <a:p>
            <a:r>
              <a:rPr lang="zh-CN" altLang="en-US" sz="6000" b="1" spc="400" dirty="0">
                <a:solidFill>
                  <a:schemeClr val="accent1"/>
                </a:solidFill>
                <a:latin typeface="+mn-ea"/>
              </a:rPr>
              <a:t>目录</a:t>
            </a:r>
            <a:r>
              <a:rPr lang="zh-CN" altLang="en-US" sz="6000" b="1" spc="400" dirty="0" smtClean="0">
                <a:solidFill>
                  <a:schemeClr val="accent1"/>
                </a:solidFill>
                <a:latin typeface="+mn-ea"/>
              </a:rPr>
              <a:t>页</a:t>
            </a:r>
            <a:r>
              <a:rPr lang="en-US" altLang="zh-CN" sz="6000" b="1" spc="400" dirty="0" smtClean="0">
                <a:solidFill>
                  <a:schemeClr val="accent1"/>
                </a:solidFill>
                <a:latin typeface="+mn-ea"/>
              </a:rPr>
              <a:t>.              </a:t>
            </a:r>
            <a:endParaRPr lang="zh-CN" altLang="en-US" sz="6000" b="1" spc="400" dirty="0">
              <a:solidFill>
                <a:schemeClr val="accent1"/>
              </a:solidFill>
              <a:latin typeface="+mn-ea"/>
            </a:endParaRPr>
          </a:p>
        </p:txBody>
      </p:sp>
      <p:grpSp>
        <p:nvGrpSpPr>
          <p:cNvPr id="40" name="组合 39"/>
          <p:cNvGrpSpPr/>
          <p:nvPr/>
        </p:nvGrpSpPr>
        <p:grpSpPr>
          <a:xfrm>
            <a:off x="3358902" y="2066177"/>
            <a:ext cx="5112568" cy="606505"/>
            <a:chOff x="-3175" y="2684463"/>
            <a:chExt cx="12196763" cy="1517649"/>
          </a:xfrm>
          <a:solidFill>
            <a:schemeClr val="accent1"/>
          </a:solidFill>
        </p:grpSpPr>
        <p:sp>
          <p:nvSpPr>
            <p:cNvPr id="41"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5" name="文本框 75"/>
          <p:cNvSpPr txBox="1"/>
          <p:nvPr/>
        </p:nvSpPr>
        <p:spPr>
          <a:xfrm>
            <a:off x="3995973" y="2066177"/>
            <a:ext cx="4043449" cy="646331"/>
          </a:xfrm>
          <a:prstGeom prst="rect">
            <a:avLst/>
          </a:prstGeom>
          <a:noFill/>
        </p:spPr>
        <p:txBody>
          <a:bodyPr wrap="square" rtlCol="0">
            <a:spAutoFit/>
          </a:bodyPr>
          <a:lstStyle/>
          <a:p>
            <a:r>
              <a:rPr lang="zh-CN" altLang="en-US" sz="3600" dirty="0" smtClean="0">
                <a:solidFill>
                  <a:schemeClr val="accent3"/>
                </a:solidFill>
                <a:latin typeface="+mn-ea"/>
              </a:rPr>
              <a:t>壹、工作完成情况</a:t>
            </a:r>
            <a:endParaRPr lang="zh-CN" altLang="en-US" sz="3600" dirty="0">
              <a:solidFill>
                <a:schemeClr val="accent3"/>
              </a:solidFill>
              <a:latin typeface="+mn-ea"/>
            </a:endParaRPr>
          </a:p>
        </p:txBody>
      </p:sp>
      <p:grpSp>
        <p:nvGrpSpPr>
          <p:cNvPr id="46" name="组合 45"/>
          <p:cNvGrpSpPr/>
          <p:nvPr/>
        </p:nvGrpSpPr>
        <p:grpSpPr>
          <a:xfrm>
            <a:off x="3358902" y="3020420"/>
            <a:ext cx="5112568" cy="606505"/>
            <a:chOff x="-3175" y="2684463"/>
            <a:chExt cx="12196763" cy="1517649"/>
          </a:xfrm>
          <a:solidFill>
            <a:schemeClr val="accent1"/>
          </a:solidFill>
        </p:grpSpPr>
        <p:sp>
          <p:nvSpPr>
            <p:cNvPr id="47"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1" name="文本框 81"/>
          <p:cNvSpPr txBox="1"/>
          <p:nvPr/>
        </p:nvSpPr>
        <p:spPr>
          <a:xfrm>
            <a:off x="3995973" y="3020420"/>
            <a:ext cx="4043449" cy="646331"/>
          </a:xfrm>
          <a:prstGeom prst="rect">
            <a:avLst/>
          </a:prstGeom>
          <a:noFill/>
        </p:spPr>
        <p:txBody>
          <a:bodyPr wrap="square" rtlCol="0">
            <a:spAutoFit/>
          </a:bodyPr>
          <a:lstStyle/>
          <a:p>
            <a:r>
              <a:rPr lang="zh-CN" altLang="en-US" sz="3600" dirty="0" smtClean="0">
                <a:solidFill>
                  <a:schemeClr val="accent3"/>
                </a:solidFill>
                <a:latin typeface="+mn-ea"/>
              </a:rPr>
              <a:t>贰、成功项目展示</a:t>
            </a:r>
            <a:endParaRPr lang="zh-CN" altLang="en-US" sz="3600" dirty="0">
              <a:solidFill>
                <a:schemeClr val="accent3"/>
              </a:solidFill>
              <a:latin typeface="+mn-ea"/>
            </a:endParaRPr>
          </a:p>
        </p:txBody>
      </p:sp>
      <p:grpSp>
        <p:nvGrpSpPr>
          <p:cNvPr id="53" name="组合 52"/>
          <p:cNvGrpSpPr/>
          <p:nvPr/>
        </p:nvGrpSpPr>
        <p:grpSpPr>
          <a:xfrm>
            <a:off x="3358902" y="4051439"/>
            <a:ext cx="5112568" cy="606505"/>
            <a:chOff x="-3175" y="2684463"/>
            <a:chExt cx="12196763" cy="1517649"/>
          </a:xfrm>
          <a:solidFill>
            <a:schemeClr val="accent1"/>
          </a:solidFill>
        </p:grpSpPr>
        <p:sp>
          <p:nvSpPr>
            <p:cNvPr id="54"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 name="文本框 87"/>
          <p:cNvSpPr txBox="1"/>
          <p:nvPr/>
        </p:nvSpPr>
        <p:spPr>
          <a:xfrm>
            <a:off x="3995973" y="4051439"/>
            <a:ext cx="4043449" cy="646331"/>
          </a:xfrm>
          <a:prstGeom prst="rect">
            <a:avLst/>
          </a:prstGeom>
          <a:noFill/>
        </p:spPr>
        <p:txBody>
          <a:bodyPr wrap="square" rtlCol="0">
            <a:spAutoFit/>
          </a:bodyPr>
          <a:lstStyle/>
          <a:p>
            <a:r>
              <a:rPr lang="zh-CN" altLang="en-US" sz="3600" dirty="0" smtClean="0">
                <a:solidFill>
                  <a:schemeClr val="accent3"/>
                </a:solidFill>
                <a:latin typeface="+mn-ea"/>
              </a:rPr>
              <a:t>叁、工作存在不足</a:t>
            </a:r>
            <a:endParaRPr lang="zh-CN" altLang="en-US" sz="3600" dirty="0">
              <a:solidFill>
                <a:schemeClr val="accent3"/>
              </a:solidFill>
              <a:latin typeface="+mn-ea"/>
            </a:endParaRPr>
          </a:p>
        </p:txBody>
      </p:sp>
      <p:grpSp>
        <p:nvGrpSpPr>
          <p:cNvPr id="59" name="组合 58"/>
          <p:cNvGrpSpPr/>
          <p:nvPr/>
        </p:nvGrpSpPr>
        <p:grpSpPr>
          <a:xfrm>
            <a:off x="3358902" y="5015711"/>
            <a:ext cx="5112568" cy="606505"/>
            <a:chOff x="-3175" y="2684463"/>
            <a:chExt cx="12196763" cy="1517649"/>
          </a:xfrm>
          <a:solidFill>
            <a:schemeClr val="accent1"/>
          </a:solidFill>
        </p:grpSpPr>
        <p:sp>
          <p:nvSpPr>
            <p:cNvPr id="60"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文本框 93"/>
          <p:cNvSpPr txBox="1"/>
          <p:nvPr/>
        </p:nvSpPr>
        <p:spPr>
          <a:xfrm>
            <a:off x="3995973" y="5015711"/>
            <a:ext cx="4043449" cy="646331"/>
          </a:xfrm>
          <a:prstGeom prst="rect">
            <a:avLst/>
          </a:prstGeom>
          <a:noFill/>
        </p:spPr>
        <p:txBody>
          <a:bodyPr wrap="square" rtlCol="0">
            <a:spAutoFit/>
          </a:bodyPr>
          <a:lstStyle/>
          <a:p>
            <a:r>
              <a:rPr lang="zh-CN" altLang="en-US" sz="3600" dirty="0" smtClean="0">
                <a:solidFill>
                  <a:schemeClr val="accent3"/>
                </a:solidFill>
                <a:latin typeface="+mn-ea"/>
              </a:rPr>
              <a:t>肆、明年工作计划</a:t>
            </a:r>
            <a:endParaRPr lang="zh-CN" altLang="en-US" sz="3600" dirty="0">
              <a:solidFill>
                <a:schemeClr val="accent3"/>
              </a:solidFill>
              <a:latin typeface="+mn-ea"/>
            </a:endParaRPr>
          </a:p>
        </p:txBody>
      </p:sp>
    </p:spTree>
    <p:extLst>
      <p:ext uri="{BB962C8B-B14F-4D97-AF65-F5344CB8AC3E}">
        <p14:creationId xmlns:p14="http://schemas.microsoft.com/office/powerpoint/2010/main" xmlns="" val="3374342987"/>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barn(inVertical)">
                                      <p:cBhvr>
                                        <p:cTn id="23" dur="500"/>
                                        <p:tgtEl>
                                          <p:spTgt spid="40"/>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par>
                          <p:cTn id="28" fill="hold">
                            <p:stCondLst>
                              <p:cond delay="3350"/>
                            </p:stCondLst>
                            <p:childTnLst>
                              <p:par>
                                <p:cTn id="29" presetID="16" presetClass="entr" presetSubtype="21" fill="hold"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barn(inVertical)">
                                      <p:cBhvr>
                                        <p:cTn id="31" dur="500"/>
                                        <p:tgtEl>
                                          <p:spTgt spid="46"/>
                                        </p:tgtEl>
                                      </p:cBhvr>
                                    </p:animEffect>
                                  </p:childTnLst>
                                </p:cTn>
                              </p:par>
                            </p:childTnLst>
                          </p:cTn>
                        </p:par>
                        <p:par>
                          <p:cTn id="32" fill="hold">
                            <p:stCondLst>
                              <p:cond delay="3850"/>
                            </p:stCondLst>
                            <p:childTnLst>
                              <p:par>
                                <p:cTn id="33" presetID="10" presetClass="entr" presetSubtype="0" fill="hold" grpId="0" nodeType="afterEffect">
                                  <p:stCondLst>
                                    <p:cond delay="0"/>
                                  </p:stCondLst>
                                  <p:iterate type="lt">
                                    <p:tmPct val="10000"/>
                                  </p:iterate>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4700"/>
                            </p:stCondLst>
                            <p:childTnLst>
                              <p:par>
                                <p:cTn id="37" presetID="16" presetClass="entr" presetSubtype="21" fill="hold"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barn(inVertical)">
                                      <p:cBhvr>
                                        <p:cTn id="39" dur="500"/>
                                        <p:tgtEl>
                                          <p:spTgt spid="53"/>
                                        </p:tgtEl>
                                      </p:cBhvr>
                                    </p:animEffect>
                                  </p:childTnLst>
                                </p:cTn>
                              </p:par>
                            </p:childTnLst>
                          </p:cTn>
                        </p:par>
                        <p:par>
                          <p:cTn id="40" fill="hold">
                            <p:stCondLst>
                              <p:cond delay="5200"/>
                            </p:stCondLst>
                            <p:childTnLst>
                              <p:par>
                                <p:cTn id="41" presetID="10" presetClass="entr" presetSubtype="0" fill="hold" grpId="0" nodeType="afterEffect">
                                  <p:stCondLst>
                                    <p:cond delay="0"/>
                                  </p:stCondLst>
                                  <p:iterate type="lt">
                                    <p:tmPct val="10000"/>
                                  </p:iterate>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childTnLst>
                          </p:cTn>
                        </p:par>
                        <p:par>
                          <p:cTn id="44" fill="hold">
                            <p:stCondLst>
                              <p:cond delay="6050"/>
                            </p:stCondLst>
                            <p:childTnLst>
                              <p:par>
                                <p:cTn id="45" presetID="16" presetClass="entr" presetSubtype="21"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barn(inVertical)">
                                      <p:cBhvr>
                                        <p:cTn id="47" dur="500"/>
                                        <p:tgtEl>
                                          <p:spTgt spid="59"/>
                                        </p:tgtEl>
                                      </p:cBhvr>
                                    </p:animEffect>
                                  </p:childTnLst>
                                </p:cTn>
                              </p:par>
                            </p:childTnLst>
                          </p:cTn>
                        </p:par>
                        <p:par>
                          <p:cTn id="48" fill="hold">
                            <p:stCondLst>
                              <p:cond delay="65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64"/>
                                        </p:tgtEl>
                                        <p:attrNameLst>
                                          <p:attrName>style.visibility</p:attrName>
                                        </p:attrNameLst>
                                      </p:cBhvr>
                                      <p:to>
                                        <p:strVal val="visible"/>
                                      </p:to>
                                    </p:set>
                                    <p:animEffect transition="in" filter="fade">
                                      <p:cBhvr>
                                        <p:cTn id="5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5" grpId="0"/>
      <p:bldP spid="51" grpId="0"/>
      <p:bldP spid="58" grpId="0"/>
      <p:bldP spid="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0" y="-33908"/>
            <a:ext cx="12190413" cy="6857107"/>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16" name="TextBox 36"/>
          <p:cNvSpPr txBox="1"/>
          <p:nvPr/>
        </p:nvSpPr>
        <p:spPr>
          <a:xfrm>
            <a:off x="1198662" y="705266"/>
            <a:ext cx="3076368" cy="1015663"/>
          </a:xfrm>
          <a:prstGeom prst="rect">
            <a:avLst/>
          </a:prstGeom>
          <a:noFill/>
        </p:spPr>
        <p:txBody>
          <a:bodyPr wrap="square" rtlCol="0">
            <a:spAutoFit/>
          </a:bodyPr>
          <a:lstStyle/>
          <a:p>
            <a:r>
              <a:rPr lang="zh-CN" altLang="en-US" sz="6000" b="1" spc="400" dirty="0">
                <a:solidFill>
                  <a:schemeClr val="accent1"/>
                </a:solidFill>
                <a:latin typeface="+mn-ea"/>
              </a:rPr>
              <a:t>章节页</a:t>
            </a:r>
          </a:p>
        </p:txBody>
      </p:sp>
      <p:sp>
        <p:nvSpPr>
          <p:cNvPr id="17" name="矩形 16"/>
          <p:cNvSpPr/>
          <p:nvPr/>
        </p:nvSpPr>
        <p:spPr>
          <a:xfrm>
            <a:off x="3959779" y="1281652"/>
            <a:ext cx="3865161" cy="4508927"/>
          </a:xfrm>
          <a:prstGeom prst="rect">
            <a:avLst/>
          </a:prstGeom>
        </p:spPr>
        <p:txBody>
          <a:bodyPr wrap="none">
            <a:spAutoFit/>
          </a:bodyPr>
          <a:lstStyle/>
          <a:p>
            <a:r>
              <a:rPr lang="zh-CN" altLang="en-US" sz="28700" dirty="0" smtClean="0">
                <a:solidFill>
                  <a:schemeClr val="accent1">
                    <a:alpha val="9000"/>
                  </a:schemeClr>
                </a:solidFill>
              </a:rPr>
              <a:t>叁</a:t>
            </a:r>
            <a:endParaRPr lang="zh-CN" altLang="en-US" sz="28700" dirty="0">
              <a:solidFill>
                <a:schemeClr val="accent1">
                  <a:alpha val="9000"/>
                </a:schemeClr>
              </a:solidFill>
            </a:endParaRPr>
          </a:p>
        </p:txBody>
      </p:sp>
      <p:grpSp>
        <p:nvGrpSpPr>
          <p:cNvPr id="18" name="组合 17"/>
          <p:cNvGrpSpPr/>
          <p:nvPr/>
        </p:nvGrpSpPr>
        <p:grpSpPr>
          <a:xfrm>
            <a:off x="3120104" y="2866363"/>
            <a:ext cx="5523656" cy="849746"/>
            <a:chOff x="-3175" y="2684463"/>
            <a:chExt cx="12196763" cy="1517649"/>
          </a:xfrm>
          <a:solidFill>
            <a:schemeClr val="accent1"/>
          </a:solidFill>
        </p:grpSpPr>
        <p:sp>
          <p:nvSpPr>
            <p:cNvPr id="19"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57"/>
          <p:cNvSpPr txBox="1"/>
          <p:nvPr/>
        </p:nvSpPr>
        <p:spPr>
          <a:xfrm>
            <a:off x="4107257" y="2938371"/>
            <a:ext cx="3570209" cy="769441"/>
          </a:xfrm>
          <a:prstGeom prst="rect">
            <a:avLst/>
          </a:prstGeom>
          <a:noFill/>
        </p:spPr>
        <p:txBody>
          <a:bodyPr wrap="none" rtlCol="0">
            <a:spAutoFit/>
          </a:bodyPr>
          <a:lstStyle/>
          <a:p>
            <a:pPr algn="ctr"/>
            <a:r>
              <a:rPr lang="zh-CN" altLang="en-US" sz="4400" dirty="0" smtClean="0">
                <a:solidFill>
                  <a:schemeClr val="accent1"/>
                </a:solidFill>
                <a:latin typeface="+mn-ea"/>
                <a:sym typeface="Arial" panose="020B0604020202020204" pitchFamily="34" charset="0"/>
              </a:rPr>
              <a:t>工作存在不足</a:t>
            </a:r>
            <a:endParaRPr lang="zh-CN" altLang="en-US" sz="4400" dirty="0">
              <a:solidFill>
                <a:schemeClr val="accent1"/>
              </a:solidFill>
              <a:latin typeface="+mn-ea"/>
              <a:sym typeface="Arial" panose="020B0604020202020204" pitchFamily="34" charset="0"/>
            </a:endParaRPr>
          </a:p>
        </p:txBody>
      </p:sp>
      <p:sp>
        <p:nvSpPr>
          <p:cNvPr id="24" name="Text Placeholder 3"/>
          <p:cNvSpPr txBox="1">
            <a:spLocks/>
          </p:cNvSpPr>
          <p:nvPr/>
        </p:nvSpPr>
        <p:spPr>
          <a:xfrm>
            <a:off x="3743288" y="3947115"/>
            <a:ext cx="4606172" cy="664797"/>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zh-CN" altLang="en-US" sz="1800" dirty="0">
                <a:solidFill>
                  <a:schemeClr val="tx1">
                    <a:lumMod val="75000"/>
                    <a:lumOff val="25000"/>
                  </a:schemeClr>
                </a:solidFill>
                <a:latin typeface="+mn-ea"/>
                <a:ea typeface="+mn-ea"/>
                <a:sym typeface="微软雅黑" pitchFamily="34" charset="-122"/>
              </a:rPr>
              <a:t>请点击录入本章节的概括性描述文字或者复制粘贴，请添加说明文字，图像描述及总结</a:t>
            </a:r>
            <a:r>
              <a:rPr lang="zh-CN" altLang="en-US" sz="1800" dirty="0" smtClean="0">
                <a:solidFill>
                  <a:schemeClr val="tx1">
                    <a:lumMod val="75000"/>
                    <a:lumOff val="25000"/>
                  </a:schemeClr>
                </a:solidFill>
                <a:latin typeface="+mn-ea"/>
                <a:ea typeface="+mn-ea"/>
                <a:sym typeface="微软雅黑" pitchFamily="34" charset="-122"/>
              </a:rPr>
              <a:t>。</a:t>
            </a:r>
            <a:endParaRPr lang="en-US" altLang="zh-CN" sz="1800" dirty="0">
              <a:solidFill>
                <a:schemeClr val="tx1">
                  <a:lumMod val="75000"/>
                  <a:lumOff val="25000"/>
                </a:schemeClr>
              </a:solidFill>
              <a:latin typeface="+mn-ea"/>
              <a:ea typeface="+mn-ea"/>
              <a:sym typeface="微软雅黑" pitchFamily="34" charset="-122"/>
            </a:endParaRPr>
          </a:p>
        </p:txBody>
      </p:sp>
    </p:spTree>
    <p:extLst>
      <p:ext uri="{BB962C8B-B14F-4D97-AF65-F5344CB8AC3E}">
        <p14:creationId xmlns:p14="http://schemas.microsoft.com/office/powerpoint/2010/main" xmlns="" val="1332736932"/>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0" presetClass="entr" presetSubtype="0" fill="hold" grpId="0" nodeType="withEffect">
                                  <p:stCondLst>
                                    <p:cond delay="500"/>
                                  </p:stCondLst>
                                  <p:iterate type="lt">
                                    <p:tmPct val="10000"/>
                                  </p:iterate>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750"/>
                            </p:stCondLst>
                            <p:childTnLst>
                              <p:par>
                                <p:cTn id="32" presetID="12" presetClass="entr" presetSubtype="4" fill="hold" grpId="0" nodeType="afterEffect">
                                  <p:stCondLst>
                                    <p:cond delay="0"/>
                                  </p:stCondLst>
                                  <p:iterate type="lt">
                                    <p:tmPct val="10000"/>
                                  </p:iterate>
                                  <p:childTnLst>
                                    <p:set>
                                      <p:cBhvr>
                                        <p:cTn id="33" dur="1" fill="hold">
                                          <p:stCondLst>
                                            <p:cond delay="0"/>
                                          </p:stCondLst>
                                        </p:cTn>
                                        <p:tgtEl>
                                          <p:spTgt spid="24"/>
                                        </p:tgtEl>
                                        <p:attrNameLst>
                                          <p:attrName>style.visibility</p:attrName>
                                        </p:attrNameLst>
                                      </p:cBhvr>
                                      <p:to>
                                        <p:strVal val="visible"/>
                                      </p:to>
                                    </p:set>
                                    <p:animEffect transition="in" filter="slide(fromBottom)">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0"/>
          <p:cNvSpPr>
            <a:spLocks/>
          </p:cNvSpPr>
          <p:nvPr/>
        </p:nvSpPr>
        <p:spPr bwMode="auto">
          <a:xfrm>
            <a:off x="6307085" y="1619441"/>
            <a:ext cx="1991104" cy="2993514"/>
          </a:xfrm>
          <a:custGeom>
            <a:avLst/>
            <a:gdLst>
              <a:gd name="T0" fmla="*/ 1742 w 1742"/>
              <a:gd name="T1" fmla="*/ 0 h 2619"/>
              <a:gd name="T2" fmla="*/ 1024 w 1742"/>
              <a:gd name="T3" fmla="*/ 0 h 2619"/>
              <a:gd name="T4" fmla="*/ 1024 w 1742"/>
              <a:gd name="T5" fmla="*/ 724 h 2619"/>
              <a:gd name="T6" fmla="*/ 0 w 1742"/>
              <a:gd name="T7" fmla="*/ 1514 h 2619"/>
              <a:gd name="T8" fmla="*/ 0 w 1742"/>
              <a:gd name="T9" fmla="*/ 2619 h 2619"/>
              <a:gd name="T10" fmla="*/ 1742 w 1742"/>
              <a:gd name="T11" fmla="*/ 1275 h 2619"/>
              <a:gd name="T12" fmla="*/ 1742 w 1742"/>
              <a:gd name="T13" fmla="*/ 0 h 2619"/>
            </a:gdLst>
            <a:ahLst/>
            <a:cxnLst>
              <a:cxn ang="0">
                <a:pos x="T0" y="T1"/>
              </a:cxn>
              <a:cxn ang="0">
                <a:pos x="T2" y="T3"/>
              </a:cxn>
              <a:cxn ang="0">
                <a:pos x="T4" y="T5"/>
              </a:cxn>
              <a:cxn ang="0">
                <a:pos x="T6" y="T7"/>
              </a:cxn>
              <a:cxn ang="0">
                <a:pos x="T8" y="T9"/>
              </a:cxn>
              <a:cxn ang="0">
                <a:pos x="T10" y="T11"/>
              </a:cxn>
              <a:cxn ang="0">
                <a:pos x="T12" y="T13"/>
              </a:cxn>
            </a:cxnLst>
            <a:rect l="0" t="0" r="r" b="b"/>
            <a:pathLst>
              <a:path w="1742" h="2619">
                <a:moveTo>
                  <a:pt x="1742" y="0"/>
                </a:moveTo>
                <a:lnTo>
                  <a:pt x="1024" y="0"/>
                </a:lnTo>
                <a:lnTo>
                  <a:pt x="1024" y="724"/>
                </a:lnTo>
                <a:lnTo>
                  <a:pt x="0" y="1514"/>
                </a:lnTo>
                <a:lnTo>
                  <a:pt x="0" y="2619"/>
                </a:lnTo>
                <a:lnTo>
                  <a:pt x="1742" y="1275"/>
                </a:lnTo>
                <a:lnTo>
                  <a:pt x="1742"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22"/>
          <p:cNvSpPr>
            <a:spLocks/>
          </p:cNvSpPr>
          <p:nvPr/>
        </p:nvSpPr>
        <p:spPr bwMode="auto">
          <a:xfrm>
            <a:off x="4037827" y="1619441"/>
            <a:ext cx="1991104" cy="2993514"/>
          </a:xfrm>
          <a:custGeom>
            <a:avLst/>
            <a:gdLst>
              <a:gd name="T0" fmla="*/ 717 w 1742"/>
              <a:gd name="T1" fmla="*/ 0 h 2619"/>
              <a:gd name="T2" fmla="*/ 0 w 1742"/>
              <a:gd name="T3" fmla="*/ 0 h 2619"/>
              <a:gd name="T4" fmla="*/ 0 w 1742"/>
              <a:gd name="T5" fmla="*/ 1275 h 2619"/>
              <a:gd name="T6" fmla="*/ 1742 w 1742"/>
              <a:gd name="T7" fmla="*/ 2619 h 2619"/>
              <a:gd name="T8" fmla="*/ 1742 w 1742"/>
              <a:gd name="T9" fmla="*/ 1514 h 2619"/>
              <a:gd name="T10" fmla="*/ 717 w 1742"/>
              <a:gd name="T11" fmla="*/ 724 h 2619"/>
              <a:gd name="T12" fmla="*/ 717 w 1742"/>
              <a:gd name="T13" fmla="*/ 0 h 2619"/>
            </a:gdLst>
            <a:ahLst/>
            <a:cxnLst>
              <a:cxn ang="0">
                <a:pos x="T0" y="T1"/>
              </a:cxn>
              <a:cxn ang="0">
                <a:pos x="T2" y="T3"/>
              </a:cxn>
              <a:cxn ang="0">
                <a:pos x="T4" y="T5"/>
              </a:cxn>
              <a:cxn ang="0">
                <a:pos x="T6" y="T7"/>
              </a:cxn>
              <a:cxn ang="0">
                <a:pos x="T8" y="T9"/>
              </a:cxn>
              <a:cxn ang="0">
                <a:pos x="T10" y="T11"/>
              </a:cxn>
              <a:cxn ang="0">
                <a:pos x="T12" y="T13"/>
              </a:cxn>
            </a:cxnLst>
            <a:rect l="0" t="0" r="r" b="b"/>
            <a:pathLst>
              <a:path w="1742" h="2619">
                <a:moveTo>
                  <a:pt x="717" y="0"/>
                </a:moveTo>
                <a:lnTo>
                  <a:pt x="0" y="0"/>
                </a:lnTo>
                <a:lnTo>
                  <a:pt x="0" y="1275"/>
                </a:lnTo>
                <a:lnTo>
                  <a:pt x="1742" y="2619"/>
                </a:lnTo>
                <a:lnTo>
                  <a:pt x="1742" y="1514"/>
                </a:lnTo>
                <a:lnTo>
                  <a:pt x="717" y="724"/>
                </a:lnTo>
                <a:lnTo>
                  <a:pt x="717" y="0"/>
                </a:ln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p:cNvSpPr txBox="1"/>
          <p:nvPr/>
        </p:nvSpPr>
        <p:spPr>
          <a:xfrm>
            <a:off x="4294212" y="2659400"/>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nvGrpSpPr>
          <p:cNvPr id="7" name="Group 22"/>
          <p:cNvGrpSpPr>
            <a:grpSpLocks/>
          </p:cNvGrpSpPr>
          <p:nvPr/>
        </p:nvGrpSpPr>
        <p:grpSpPr bwMode="auto">
          <a:xfrm>
            <a:off x="1775396" y="1564378"/>
            <a:ext cx="1133475" cy="503238"/>
            <a:chOff x="0" y="0"/>
            <a:chExt cx="1131895" cy="504056"/>
          </a:xfrm>
          <a:effectLst>
            <a:outerShdw blurRad="241300" dist="50800" dir="2700000" algn="tl" rotWithShape="0">
              <a:prstClr val="black">
                <a:alpha val="21000"/>
              </a:prstClr>
            </a:outerShdw>
          </a:effectLst>
        </p:grpSpPr>
        <p:sp>
          <p:nvSpPr>
            <p:cNvPr id="8" name="矩形 46"/>
            <p:cNvSpPr>
              <a:spLocks noChangeArrowheads="1"/>
            </p:cNvSpPr>
            <p:nvPr/>
          </p:nvSpPr>
          <p:spPr bwMode="auto">
            <a:xfrm>
              <a:off x="0" y="0"/>
              <a:ext cx="1080120" cy="504056"/>
            </a:xfrm>
            <a:prstGeom prst="round2Same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9"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10" name="矩形 60"/>
          <p:cNvSpPr>
            <a:spLocks noChangeArrowheads="1"/>
          </p:cNvSpPr>
          <p:nvPr/>
        </p:nvSpPr>
        <p:spPr bwMode="auto">
          <a:xfrm>
            <a:off x="798726" y="2225262"/>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11" name="Freeform 24"/>
          <p:cNvSpPr>
            <a:spLocks/>
          </p:cNvSpPr>
          <p:nvPr/>
        </p:nvSpPr>
        <p:spPr bwMode="auto">
          <a:xfrm>
            <a:off x="4037827" y="2703652"/>
            <a:ext cx="1991104" cy="2990085"/>
          </a:xfrm>
          <a:custGeom>
            <a:avLst/>
            <a:gdLst>
              <a:gd name="T0" fmla="*/ 1742 w 1742"/>
              <a:gd name="T1" fmla="*/ 0 h 2616"/>
              <a:gd name="T2" fmla="*/ 0 w 1742"/>
              <a:gd name="T3" fmla="*/ 1344 h 2616"/>
              <a:gd name="T4" fmla="*/ 0 w 1742"/>
              <a:gd name="T5" fmla="*/ 2616 h 2616"/>
              <a:gd name="T6" fmla="*/ 717 w 1742"/>
              <a:gd name="T7" fmla="*/ 2616 h 2616"/>
              <a:gd name="T8" fmla="*/ 717 w 1742"/>
              <a:gd name="T9" fmla="*/ 1895 h 2616"/>
              <a:gd name="T10" fmla="*/ 1742 w 1742"/>
              <a:gd name="T11" fmla="*/ 1105 h 2616"/>
              <a:gd name="T12" fmla="*/ 1742 w 1742"/>
              <a:gd name="T13" fmla="*/ 0 h 2616"/>
            </a:gdLst>
            <a:ahLst/>
            <a:cxnLst>
              <a:cxn ang="0">
                <a:pos x="T0" y="T1"/>
              </a:cxn>
              <a:cxn ang="0">
                <a:pos x="T2" y="T3"/>
              </a:cxn>
              <a:cxn ang="0">
                <a:pos x="T4" y="T5"/>
              </a:cxn>
              <a:cxn ang="0">
                <a:pos x="T6" y="T7"/>
              </a:cxn>
              <a:cxn ang="0">
                <a:pos x="T8" y="T9"/>
              </a:cxn>
              <a:cxn ang="0">
                <a:pos x="T10" y="T11"/>
              </a:cxn>
              <a:cxn ang="0">
                <a:pos x="T12" y="T13"/>
              </a:cxn>
            </a:cxnLst>
            <a:rect l="0" t="0" r="r" b="b"/>
            <a:pathLst>
              <a:path w="1742" h="2616">
                <a:moveTo>
                  <a:pt x="1742" y="0"/>
                </a:moveTo>
                <a:lnTo>
                  <a:pt x="0" y="1344"/>
                </a:lnTo>
                <a:lnTo>
                  <a:pt x="0" y="2616"/>
                </a:lnTo>
                <a:lnTo>
                  <a:pt x="717" y="2616"/>
                </a:lnTo>
                <a:lnTo>
                  <a:pt x="717" y="1895"/>
                </a:lnTo>
                <a:lnTo>
                  <a:pt x="1742" y="1105"/>
                </a:lnTo>
                <a:lnTo>
                  <a:pt x="1742"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文本框 11"/>
          <p:cNvSpPr txBox="1"/>
          <p:nvPr/>
        </p:nvSpPr>
        <p:spPr>
          <a:xfrm>
            <a:off x="4318591" y="3844751"/>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grpSp>
        <p:nvGrpSpPr>
          <p:cNvPr id="13" name="Group 22"/>
          <p:cNvGrpSpPr>
            <a:grpSpLocks/>
          </p:cNvGrpSpPr>
          <p:nvPr/>
        </p:nvGrpSpPr>
        <p:grpSpPr bwMode="auto">
          <a:xfrm>
            <a:off x="1554199" y="4109717"/>
            <a:ext cx="1133475" cy="503238"/>
            <a:chOff x="0" y="0"/>
            <a:chExt cx="1131895" cy="504056"/>
          </a:xfrm>
          <a:effectLst>
            <a:outerShdw blurRad="241300" dist="50800" dir="2700000" algn="tl" rotWithShape="0">
              <a:prstClr val="black">
                <a:alpha val="21000"/>
              </a:prstClr>
            </a:outerShdw>
          </a:effectLst>
        </p:grpSpPr>
        <p:sp>
          <p:nvSpPr>
            <p:cNvPr id="14" name="矩形 46"/>
            <p:cNvSpPr>
              <a:spLocks noChangeArrowheads="1"/>
            </p:cNvSpPr>
            <p:nvPr/>
          </p:nvSpPr>
          <p:spPr bwMode="auto">
            <a:xfrm>
              <a:off x="0" y="0"/>
              <a:ext cx="1080120" cy="504056"/>
            </a:xfrm>
            <a:prstGeom prst="round2Same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16"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17" name="矩形 60"/>
          <p:cNvSpPr>
            <a:spLocks noChangeArrowheads="1"/>
          </p:cNvSpPr>
          <p:nvPr/>
        </p:nvSpPr>
        <p:spPr bwMode="auto">
          <a:xfrm>
            <a:off x="577529" y="4770601"/>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18" name="Freeform 26"/>
          <p:cNvSpPr>
            <a:spLocks/>
          </p:cNvSpPr>
          <p:nvPr/>
        </p:nvSpPr>
        <p:spPr bwMode="auto">
          <a:xfrm>
            <a:off x="6307085" y="2703652"/>
            <a:ext cx="1991104" cy="2990085"/>
          </a:xfrm>
          <a:custGeom>
            <a:avLst/>
            <a:gdLst>
              <a:gd name="T0" fmla="*/ 0 w 1742"/>
              <a:gd name="T1" fmla="*/ 0 h 2616"/>
              <a:gd name="T2" fmla="*/ 0 w 1742"/>
              <a:gd name="T3" fmla="*/ 1105 h 2616"/>
              <a:gd name="T4" fmla="*/ 1024 w 1742"/>
              <a:gd name="T5" fmla="*/ 1895 h 2616"/>
              <a:gd name="T6" fmla="*/ 1024 w 1742"/>
              <a:gd name="T7" fmla="*/ 2616 h 2616"/>
              <a:gd name="T8" fmla="*/ 1742 w 1742"/>
              <a:gd name="T9" fmla="*/ 2616 h 2616"/>
              <a:gd name="T10" fmla="*/ 1742 w 1742"/>
              <a:gd name="T11" fmla="*/ 1344 h 2616"/>
              <a:gd name="T12" fmla="*/ 0 w 1742"/>
              <a:gd name="T13" fmla="*/ 0 h 2616"/>
            </a:gdLst>
            <a:ahLst/>
            <a:cxnLst>
              <a:cxn ang="0">
                <a:pos x="T0" y="T1"/>
              </a:cxn>
              <a:cxn ang="0">
                <a:pos x="T2" y="T3"/>
              </a:cxn>
              <a:cxn ang="0">
                <a:pos x="T4" y="T5"/>
              </a:cxn>
              <a:cxn ang="0">
                <a:pos x="T6" y="T7"/>
              </a:cxn>
              <a:cxn ang="0">
                <a:pos x="T8" y="T9"/>
              </a:cxn>
              <a:cxn ang="0">
                <a:pos x="T10" y="T11"/>
              </a:cxn>
              <a:cxn ang="0">
                <a:pos x="T12" y="T13"/>
              </a:cxn>
            </a:cxnLst>
            <a:rect l="0" t="0" r="r" b="b"/>
            <a:pathLst>
              <a:path w="1742" h="2616">
                <a:moveTo>
                  <a:pt x="0" y="0"/>
                </a:moveTo>
                <a:lnTo>
                  <a:pt x="0" y="1105"/>
                </a:lnTo>
                <a:lnTo>
                  <a:pt x="1024" y="1895"/>
                </a:lnTo>
                <a:lnTo>
                  <a:pt x="1024" y="2616"/>
                </a:lnTo>
                <a:lnTo>
                  <a:pt x="1742" y="2616"/>
                </a:lnTo>
                <a:lnTo>
                  <a:pt x="1742" y="1344"/>
                </a:lnTo>
                <a:lnTo>
                  <a:pt x="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18"/>
          <p:cNvSpPr txBox="1"/>
          <p:nvPr/>
        </p:nvSpPr>
        <p:spPr>
          <a:xfrm>
            <a:off x="6980909" y="3820018"/>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grpSp>
        <p:nvGrpSpPr>
          <p:cNvPr id="20" name="Group 22"/>
          <p:cNvGrpSpPr>
            <a:grpSpLocks/>
          </p:cNvGrpSpPr>
          <p:nvPr/>
        </p:nvGrpSpPr>
        <p:grpSpPr bwMode="auto">
          <a:xfrm>
            <a:off x="9744905" y="4024666"/>
            <a:ext cx="1133475" cy="503238"/>
            <a:chOff x="0" y="0"/>
            <a:chExt cx="1131895" cy="504056"/>
          </a:xfrm>
          <a:effectLst>
            <a:outerShdw blurRad="241300" dist="50800" dir="2700000" algn="tl" rotWithShape="0">
              <a:prstClr val="black">
                <a:alpha val="21000"/>
              </a:prstClr>
            </a:outerShdw>
          </a:effectLst>
        </p:grpSpPr>
        <p:sp>
          <p:nvSpPr>
            <p:cNvPr id="21" name="矩形 46"/>
            <p:cNvSpPr>
              <a:spLocks noChangeArrowheads="1"/>
            </p:cNvSpPr>
            <p:nvPr/>
          </p:nvSpPr>
          <p:spPr bwMode="auto">
            <a:xfrm>
              <a:off x="0" y="0"/>
              <a:ext cx="1080120" cy="504056"/>
            </a:xfrm>
            <a:prstGeom prst="round2Same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22"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23" name="矩形 60"/>
          <p:cNvSpPr>
            <a:spLocks noChangeArrowheads="1"/>
          </p:cNvSpPr>
          <p:nvPr/>
        </p:nvSpPr>
        <p:spPr bwMode="auto">
          <a:xfrm>
            <a:off x="8768235" y="4685550"/>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                     </a:t>
            </a:r>
            <a:endParaRPr lang="zh-CN" altLang="en-US" sz="1400" dirty="0">
              <a:solidFill>
                <a:prstClr val="black">
                  <a:lumMod val="75000"/>
                  <a:lumOff val="25000"/>
                </a:prstClr>
              </a:solidFill>
              <a:latin typeface="时尚中黑简体"/>
            </a:endParaRPr>
          </a:p>
        </p:txBody>
      </p:sp>
      <p:sp>
        <p:nvSpPr>
          <p:cNvPr id="24" name="文本框 23"/>
          <p:cNvSpPr txBox="1"/>
          <p:nvPr/>
        </p:nvSpPr>
        <p:spPr>
          <a:xfrm>
            <a:off x="7002045" y="2659400"/>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04</a:t>
            </a:r>
            <a:endParaRPr lang="zh-CN" altLang="en-US" sz="4000" dirty="0">
              <a:solidFill>
                <a:schemeClr val="bg1"/>
              </a:solidFill>
              <a:latin typeface="Impact" panose="020B0806030902050204" pitchFamily="34" charset="0"/>
            </a:endParaRPr>
          </a:p>
        </p:txBody>
      </p:sp>
      <p:grpSp>
        <p:nvGrpSpPr>
          <p:cNvPr id="25" name="Group 22"/>
          <p:cNvGrpSpPr>
            <a:grpSpLocks/>
          </p:cNvGrpSpPr>
          <p:nvPr/>
        </p:nvGrpSpPr>
        <p:grpSpPr bwMode="auto">
          <a:xfrm>
            <a:off x="9693058" y="1556792"/>
            <a:ext cx="1133475" cy="503238"/>
            <a:chOff x="0" y="0"/>
            <a:chExt cx="1131895" cy="504056"/>
          </a:xfrm>
          <a:effectLst>
            <a:outerShdw blurRad="241300" dist="50800" dir="2700000" algn="tl" rotWithShape="0">
              <a:prstClr val="black">
                <a:alpha val="21000"/>
              </a:prstClr>
            </a:outerShdw>
          </a:effectLst>
        </p:grpSpPr>
        <p:sp>
          <p:nvSpPr>
            <p:cNvPr id="26" name="矩形 46"/>
            <p:cNvSpPr>
              <a:spLocks noChangeArrowheads="1"/>
            </p:cNvSpPr>
            <p:nvPr/>
          </p:nvSpPr>
          <p:spPr bwMode="auto">
            <a:xfrm>
              <a:off x="0" y="0"/>
              <a:ext cx="1080120" cy="504056"/>
            </a:xfrm>
            <a:prstGeom prst="round2Same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27"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28" name="矩形 60"/>
          <p:cNvSpPr>
            <a:spLocks noChangeArrowheads="1"/>
          </p:cNvSpPr>
          <p:nvPr/>
        </p:nvSpPr>
        <p:spPr bwMode="auto">
          <a:xfrm>
            <a:off x="8716388" y="2067616"/>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30"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1" name="图片 30"/>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4016717369"/>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1400"/>
                            </p:stCondLst>
                            <p:childTnLst>
                              <p:par>
                                <p:cTn id="12" presetID="22" presetClass="entr" presetSubtype="1"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1900"/>
                            </p:stCondLst>
                            <p:childTnLst>
                              <p:par>
                                <p:cTn id="16" presetID="16" presetClass="entr" presetSubtype="21"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250"/>
                                        <p:tgtEl>
                                          <p:spTgt spid="6"/>
                                        </p:tgtEl>
                                      </p:cBhvr>
                                    </p:animEffect>
                                  </p:childTnLst>
                                </p:cTn>
                              </p:par>
                            </p:childTnLst>
                          </p:cTn>
                        </p:par>
                        <p:par>
                          <p:cTn id="19" fill="hold">
                            <p:stCondLst>
                              <p:cond delay="2150"/>
                            </p:stCondLst>
                            <p:childTnLst>
                              <p:par>
                                <p:cTn id="20" presetID="2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2650"/>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10"/>
                                        </p:tgtEl>
                                        <p:attrNameLst>
                                          <p:attrName>style.visibility</p:attrName>
                                        </p:attrNameLst>
                                      </p:cBhvr>
                                      <p:to>
                                        <p:strVal val="visible"/>
                                      </p:to>
                                    </p:set>
                                    <p:animEffect transition="in" filter="wipe(left)">
                                      <p:cBhvr>
                                        <p:cTn id="26" dur="250"/>
                                        <p:tgtEl>
                                          <p:spTgt spid="10"/>
                                        </p:tgtEl>
                                      </p:cBhvr>
                                    </p:animEffect>
                                  </p:childTnLst>
                                </p:cTn>
                              </p:par>
                            </p:childTnLst>
                          </p:cTn>
                        </p:par>
                        <p:par>
                          <p:cTn id="27" fill="hold">
                            <p:stCondLst>
                              <p:cond delay="4000"/>
                            </p:stCondLst>
                            <p:childTnLst>
                              <p:par>
                                <p:cTn id="28" presetID="2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par>
                          <p:cTn id="31" fill="hold">
                            <p:stCondLst>
                              <p:cond delay="4500"/>
                            </p:stCondLst>
                            <p:childTnLst>
                              <p:par>
                                <p:cTn id="32" presetID="16" presetClass="entr" presetSubtype="21"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250"/>
                                        <p:tgtEl>
                                          <p:spTgt spid="12"/>
                                        </p:tgtEl>
                                      </p:cBhvr>
                                    </p:animEffect>
                                  </p:childTnLst>
                                </p:cTn>
                              </p:par>
                            </p:childTnLst>
                          </p:cTn>
                        </p:par>
                        <p:par>
                          <p:cTn id="35" fill="hold">
                            <p:stCondLst>
                              <p:cond delay="475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5250"/>
                            </p:stCondLst>
                            <p:childTnLst>
                              <p:par>
                                <p:cTn id="40" presetID="22" presetClass="entr" presetSubtype="8" fill="hold" grpId="0" nodeType="afterEffect">
                                  <p:stCondLst>
                                    <p:cond delay="0"/>
                                  </p:stCondLst>
                                  <p:iterate type="lt">
                                    <p:tmPct val="10000"/>
                                  </p:iterate>
                                  <p:childTnLst>
                                    <p:set>
                                      <p:cBhvr>
                                        <p:cTn id="41" dur="1" fill="hold">
                                          <p:stCondLst>
                                            <p:cond delay="0"/>
                                          </p:stCondLst>
                                        </p:cTn>
                                        <p:tgtEl>
                                          <p:spTgt spid="17"/>
                                        </p:tgtEl>
                                        <p:attrNameLst>
                                          <p:attrName>style.visibility</p:attrName>
                                        </p:attrNameLst>
                                      </p:cBhvr>
                                      <p:to>
                                        <p:strVal val="visible"/>
                                      </p:to>
                                    </p:set>
                                    <p:animEffect transition="in" filter="wipe(left)">
                                      <p:cBhvr>
                                        <p:cTn id="42" dur="250"/>
                                        <p:tgtEl>
                                          <p:spTgt spid="17"/>
                                        </p:tgtEl>
                                      </p:cBhvr>
                                    </p:animEffect>
                                  </p:childTnLst>
                                </p:cTn>
                              </p:par>
                            </p:childTnLst>
                          </p:cTn>
                        </p:par>
                        <p:par>
                          <p:cTn id="43" fill="hold">
                            <p:stCondLst>
                              <p:cond delay="6600"/>
                            </p:stCondLst>
                            <p:childTnLst>
                              <p:par>
                                <p:cTn id="44" presetID="22" presetClass="entr" presetSubtype="4"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7100"/>
                            </p:stCondLst>
                            <p:childTnLst>
                              <p:par>
                                <p:cTn id="48" presetID="16" presetClass="entr" presetSubtype="21"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250"/>
                                        <p:tgtEl>
                                          <p:spTgt spid="19"/>
                                        </p:tgtEl>
                                      </p:cBhvr>
                                    </p:animEffect>
                                  </p:childTnLst>
                                </p:cTn>
                              </p:par>
                            </p:childTnLst>
                          </p:cTn>
                        </p:par>
                        <p:par>
                          <p:cTn id="51" fill="hold">
                            <p:stCondLst>
                              <p:cond delay="7350"/>
                            </p:stCondLst>
                            <p:childTnLst>
                              <p:par>
                                <p:cTn id="52" presetID="22" presetClass="entr" presetSubtype="8"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par>
                          <p:cTn id="55" fill="hold">
                            <p:stCondLst>
                              <p:cond delay="7850"/>
                            </p:stCondLst>
                            <p:childTnLst>
                              <p:par>
                                <p:cTn id="56" presetID="22" presetClass="entr" presetSubtype="8" fill="hold" grpId="0" nodeType="afterEffect">
                                  <p:stCondLst>
                                    <p:cond delay="0"/>
                                  </p:stCondLst>
                                  <p:iterate type="lt">
                                    <p:tmPct val="10000"/>
                                  </p:iterate>
                                  <p:childTnLst>
                                    <p:set>
                                      <p:cBhvr>
                                        <p:cTn id="57" dur="1" fill="hold">
                                          <p:stCondLst>
                                            <p:cond delay="0"/>
                                          </p:stCondLst>
                                        </p:cTn>
                                        <p:tgtEl>
                                          <p:spTgt spid="23"/>
                                        </p:tgtEl>
                                        <p:attrNameLst>
                                          <p:attrName>style.visibility</p:attrName>
                                        </p:attrNameLst>
                                      </p:cBhvr>
                                      <p:to>
                                        <p:strVal val="visible"/>
                                      </p:to>
                                    </p:set>
                                    <p:animEffect transition="in" filter="wipe(left)">
                                      <p:cBhvr>
                                        <p:cTn id="58" dur="250"/>
                                        <p:tgtEl>
                                          <p:spTgt spid="23"/>
                                        </p:tgtEl>
                                      </p:cBhvr>
                                    </p:animEffect>
                                  </p:childTnLst>
                                </p:cTn>
                              </p:par>
                            </p:childTnLst>
                          </p:cTn>
                        </p:par>
                        <p:par>
                          <p:cTn id="59" fill="hold">
                            <p:stCondLst>
                              <p:cond delay="9200"/>
                            </p:stCondLst>
                            <p:childTnLst>
                              <p:par>
                                <p:cTn id="60" presetID="22" presetClass="entr" presetSubtype="1"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up)">
                                      <p:cBhvr>
                                        <p:cTn id="62" dur="500"/>
                                        <p:tgtEl>
                                          <p:spTgt spid="4"/>
                                        </p:tgtEl>
                                      </p:cBhvr>
                                    </p:animEffect>
                                  </p:childTnLst>
                                </p:cTn>
                              </p:par>
                            </p:childTnLst>
                          </p:cTn>
                        </p:par>
                        <p:par>
                          <p:cTn id="63" fill="hold">
                            <p:stCondLst>
                              <p:cond delay="9700"/>
                            </p:stCondLst>
                            <p:childTnLst>
                              <p:par>
                                <p:cTn id="64" presetID="16" presetClass="entr" presetSubtype="21"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barn(inVertical)">
                                      <p:cBhvr>
                                        <p:cTn id="66" dur="250"/>
                                        <p:tgtEl>
                                          <p:spTgt spid="24"/>
                                        </p:tgtEl>
                                      </p:cBhvr>
                                    </p:animEffect>
                                  </p:childTnLst>
                                </p:cTn>
                              </p:par>
                            </p:childTnLst>
                          </p:cTn>
                        </p:par>
                        <p:par>
                          <p:cTn id="67" fill="hold">
                            <p:stCondLst>
                              <p:cond delay="9950"/>
                            </p:stCondLst>
                            <p:childTnLst>
                              <p:par>
                                <p:cTn id="68" presetID="22" presetClass="entr" presetSubtype="8" fill="hold"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wipe(left)">
                                      <p:cBhvr>
                                        <p:cTn id="70" dur="500"/>
                                        <p:tgtEl>
                                          <p:spTgt spid="25"/>
                                        </p:tgtEl>
                                      </p:cBhvr>
                                    </p:animEffect>
                                  </p:childTnLst>
                                </p:cTn>
                              </p:par>
                            </p:childTnLst>
                          </p:cTn>
                        </p:par>
                        <p:par>
                          <p:cTn id="71" fill="hold">
                            <p:stCondLst>
                              <p:cond delay="10450"/>
                            </p:stCondLst>
                            <p:childTnLst>
                              <p:par>
                                <p:cTn id="72" presetID="22" presetClass="entr" presetSubtype="8" fill="hold" grpId="0" nodeType="afterEffect">
                                  <p:stCondLst>
                                    <p:cond delay="0"/>
                                  </p:stCondLst>
                                  <p:iterate type="lt">
                                    <p:tmPct val="10000"/>
                                  </p:iterate>
                                  <p:childTnLst>
                                    <p:set>
                                      <p:cBhvr>
                                        <p:cTn id="73" dur="1" fill="hold">
                                          <p:stCondLst>
                                            <p:cond delay="0"/>
                                          </p:stCondLst>
                                        </p:cTn>
                                        <p:tgtEl>
                                          <p:spTgt spid="28"/>
                                        </p:tgtEl>
                                        <p:attrNameLst>
                                          <p:attrName>style.visibility</p:attrName>
                                        </p:attrNameLst>
                                      </p:cBhvr>
                                      <p:to>
                                        <p:strVal val="visible"/>
                                      </p:to>
                                    </p:set>
                                    <p:animEffect transition="in" filter="wipe(left)">
                                      <p:cBhvr>
                                        <p:cTn id="74" dur="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0" grpId="0"/>
      <p:bldP spid="11" grpId="0" animBg="1"/>
      <p:bldP spid="12" grpId="0"/>
      <p:bldP spid="17" grpId="0"/>
      <p:bldP spid="18" grpId="0" animBg="1"/>
      <p:bldP spid="19" grpId="0"/>
      <p:bldP spid="23" grpId="0"/>
      <p:bldP spid="24" grpId="0"/>
      <p:bldP spid="28"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SO_GT1"/>
          <p:cNvSpPr/>
          <p:nvPr>
            <p:custDataLst>
              <p:tags r:id="rId1"/>
            </p:custDataLst>
          </p:nvPr>
        </p:nvSpPr>
        <p:spPr>
          <a:xfrm>
            <a:off x="4456048" y="1775994"/>
            <a:ext cx="879094" cy="860027"/>
          </a:xfrm>
          <a:prstGeom prst="ellipse">
            <a:avLst/>
          </a:prstGeom>
          <a:solidFill>
            <a:schemeClr val="accent1"/>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1</a:t>
            </a:r>
          </a:p>
        </p:txBody>
      </p:sp>
      <p:sp>
        <p:nvSpPr>
          <p:cNvPr id="5" name="KSO_Shape"/>
          <p:cNvSpPr/>
          <p:nvPr/>
        </p:nvSpPr>
        <p:spPr>
          <a:xfrm rot="10800000">
            <a:off x="3883775" y="1957820"/>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6" name="MH_Text_1"/>
          <p:cNvSpPr/>
          <p:nvPr>
            <p:custDataLst>
              <p:tags r:id="rId2"/>
            </p:custDataLst>
          </p:nvPr>
        </p:nvSpPr>
        <p:spPr>
          <a:xfrm>
            <a:off x="970499" y="1484493"/>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1"/>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7" name="MH_Text_1"/>
          <p:cNvSpPr/>
          <p:nvPr>
            <p:custDataLst>
              <p:tags r:id="rId3"/>
            </p:custDataLst>
          </p:nvPr>
        </p:nvSpPr>
        <p:spPr>
          <a:xfrm>
            <a:off x="697020" y="1891592"/>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8" name="KSO_GT1"/>
          <p:cNvSpPr/>
          <p:nvPr>
            <p:custDataLst>
              <p:tags r:id="rId4"/>
            </p:custDataLst>
          </p:nvPr>
        </p:nvSpPr>
        <p:spPr>
          <a:xfrm>
            <a:off x="4456048" y="3160688"/>
            <a:ext cx="879094" cy="860027"/>
          </a:xfrm>
          <a:prstGeom prst="ellipse">
            <a:avLst/>
          </a:prstGeom>
          <a:solidFill>
            <a:schemeClr val="accent2"/>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2</a:t>
            </a:r>
          </a:p>
        </p:txBody>
      </p:sp>
      <p:sp>
        <p:nvSpPr>
          <p:cNvPr id="9" name="KSO_Shape"/>
          <p:cNvSpPr/>
          <p:nvPr/>
        </p:nvSpPr>
        <p:spPr>
          <a:xfrm rot="10800000">
            <a:off x="3883773" y="3353099"/>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10" name="MH_Text_1"/>
          <p:cNvSpPr/>
          <p:nvPr>
            <p:custDataLst>
              <p:tags r:id="rId5"/>
            </p:custDataLst>
          </p:nvPr>
        </p:nvSpPr>
        <p:spPr>
          <a:xfrm>
            <a:off x="1008698" y="2966954"/>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2"/>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11" name="MH_Text_1"/>
          <p:cNvSpPr/>
          <p:nvPr>
            <p:custDataLst>
              <p:tags r:id="rId6"/>
            </p:custDataLst>
          </p:nvPr>
        </p:nvSpPr>
        <p:spPr>
          <a:xfrm>
            <a:off x="735219" y="3374053"/>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2" name="KSO_GT1"/>
          <p:cNvSpPr/>
          <p:nvPr>
            <p:custDataLst>
              <p:tags r:id="rId7"/>
            </p:custDataLst>
          </p:nvPr>
        </p:nvSpPr>
        <p:spPr>
          <a:xfrm>
            <a:off x="4456048" y="4511305"/>
            <a:ext cx="879094" cy="860027"/>
          </a:xfrm>
          <a:prstGeom prst="ellipse">
            <a:avLst/>
          </a:prstGeom>
          <a:solidFill>
            <a:schemeClr val="accent3"/>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3</a:t>
            </a:r>
          </a:p>
        </p:txBody>
      </p:sp>
      <p:sp>
        <p:nvSpPr>
          <p:cNvPr id="13" name="KSO_Shape"/>
          <p:cNvSpPr/>
          <p:nvPr/>
        </p:nvSpPr>
        <p:spPr>
          <a:xfrm rot="10800000">
            <a:off x="3883775" y="4683368"/>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14" name="MH_Text_1"/>
          <p:cNvSpPr/>
          <p:nvPr>
            <p:custDataLst>
              <p:tags r:id="rId8"/>
            </p:custDataLst>
          </p:nvPr>
        </p:nvSpPr>
        <p:spPr>
          <a:xfrm>
            <a:off x="973366" y="4502281"/>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3"/>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16" name="MH_Text_1"/>
          <p:cNvSpPr/>
          <p:nvPr>
            <p:custDataLst>
              <p:tags r:id="rId9"/>
            </p:custDataLst>
          </p:nvPr>
        </p:nvSpPr>
        <p:spPr>
          <a:xfrm>
            <a:off x="699887" y="4909380"/>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7" name="KSO_GT1"/>
          <p:cNvSpPr/>
          <p:nvPr>
            <p:custDataLst>
              <p:tags r:id="rId10"/>
            </p:custDataLst>
          </p:nvPr>
        </p:nvSpPr>
        <p:spPr>
          <a:xfrm>
            <a:off x="6455246" y="1781057"/>
            <a:ext cx="879094" cy="860027"/>
          </a:xfrm>
          <a:prstGeom prst="ellipse">
            <a:avLst/>
          </a:prstGeom>
          <a:solidFill>
            <a:schemeClr val="accent4"/>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4</a:t>
            </a:r>
          </a:p>
        </p:txBody>
      </p:sp>
      <p:sp>
        <p:nvSpPr>
          <p:cNvPr id="18" name="KSO_Shape"/>
          <p:cNvSpPr/>
          <p:nvPr/>
        </p:nvSpPr>
        <p:spPr>
          <a:xfrm>
            <a:off x="7443863" y="1956899"/>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19" name="MH_Text_1"/>
          <p:cNvSpPr/>
          <p:nvPr>
            <p:custDataLst>
              <p:tags r:id="rId11"/>
            </p:custDataLst>
          </p:nvPr>
        </p:nvSpPr>
        <p:spPr>
          <a:xfrm>
            <a:off x="8270033" y="1418783"/>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nSpc>
                <a:spcPct val="120000"/>
              </a:lnSpc>
              <a:buClr>
                <a:schemeClr val="accent4"/>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20" name="MH_Text_1"/>
          <p:cNvSpPr/>
          <p:nvPr>
            <p:custDataLst>
              <p:tags r:id="rId12"/>
            </p:custDataLst>
          </p:nvPr>
        </p:nvSpPr>
        <p:spPr>
          <a:xfrm>
            <a:off x="8075645" y="1825882"/>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21" name="KSO_GT1"/>
          <p:cNvSpPr/>
          <p:nvPr>
            <p:custDataLst>
              <p:tags r:id="rId13"/>
            </p:custDataLst>
          </p:nvPr>
        </p:nvSpPr>
        <p:spPr>
          <a:xfrm>
            <a:off x="6431344" y="3177707"/>
            <a:ext cx="879094" cy="860027"/>
          </a:xfrm>
          <a:prstGeom prst="ellipse">
            <a:avLst/>
          </a:prstGeom>
          <a:solidFill>
            <a:schemeClr val="accent5"/>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5</a:t>
            </a:r>
          </a:p>
        </p:txBody>
      </p:sp>
      <p:sp>
        <p:nvSpPr>
          <p:cNvPr id="22" name="KSO_Shape"/>
          <p:cNvSpPr/>
          <p:nvPr/>
        </p:nvSpPr>
        <p:spPr>
          <a:xfrm>
            <a:off x="7443863" y="3353099"/>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23" name="MH_Text_1"/>
          <p:cNvSpPr/>
          <p:nvPr>
            <p:custDataLst>
              <p:tags r:id="rId14"/>
            </p:custDataLst>
          </p:nvPr>
        </p:nvSpPr>
        <p:spPr>
          <a:xfrm>
            <a:off x="8308232" y="2901244"/>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nSpc>
                <a:spcPct val="120000"/>
              </a:lnSpc>
              <a:buClr>
                <a:schemeClr val="accent5"/>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24" name="MH_Text_1"/>
          <p:cNvSpPr/>
          <p:nvPr>
            <p:custDataLst>
              <p:tags r:id="rId15"/>
            </p:custDataLst>
          </p:nvPr>
        </p:nvSpPr>
        <p:spPr>
          <a:xfrm>
            <a:off x="8113844" y="3308343"/>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25" name="KSO_GT1"/>
          <p:cNvSpPr/>
          <p:nvPr>
            <p:custDataLst>
              <p:tags r:id="rId16"/>
            </p:custDataLst>
          </p:nvPr>
        </p:nvSpPr>
        <p:spPr>
          <a:xfrm>
            <a:off x="6455246" y="4516367"/>
            <a:ext cx="879094" cy="860027"/>
          </a:xfrm>
          <a:prstGeom prst="ellipse">
            <a:avLst/>
          </a:prstGeom>
          <a:solidFill>
            <a:schemeClr val="accent6"/>
          </a:solidFill>
          <a:ln w="57150" cap="flat" cmpd="sng" algn="ctr">
            <a:noFill/>
            <a:prstDash val="solid"/>
          </a:ln>
          <a:effectLst/>
        </p:spPr>
        <p:txBody>
          <a:bodyPr anchor="ctr"/>
          <a:lstStyle/>
          <a:p>
            <a:pPr algn="ctr">
              <a:defRPr/>
            </a:pPr>
            <a:r>
              <a:rPr lang="en-US" altLang="zh-CN" sz="4400" kern="0" dirty="0">
                <a:solidFill>
                  <a:schemeClr val="bg1"/>
                </a:solidFill>
                <a:latin typeface="Impact" panose="020B0806030902050204" pitchFamily="34" charset="0"/>
              </a:rPr>
              <a:t>6</a:t>
            </a:r>
          </a:p>
        </p:txBody>
      </p:sp>
      <p:sp>
        <p:nvSpPr>
          <p:cNvPr id="26" name="KSO_Shape"/>
          <p:cNvSpPr/>
          <p:nvPr/>
        </p:nvSpPr>
        <p:spPr>
          <a:xfrm>
            <a:off x="7443863" y="4683370"/>
            <a:ext cx="462729" cy="526019"/>
          </a:xfrm>
          <a:custGeom>
            <a:avLst/>
            <a:gdLst>
              <a:gd name="connsiteX0" fmla="*/ 11412 w 382092"/>
              <a:gd name="connsiteY0" fmla="*/ 2121 h 433925"/>
              <a:gd name="connsiteX1" fmla="*/ 35833 w 382092"/>
              <a:gd name="connsiteY1" fmla="*/ 5298 h 433925"/>
              <a:gd name="connsiteX2" fmla="*/ 56322 w 382092"/>
              <a:gd name="connsiteY2" fmla="*/ 17883 h 433925"/>
              <a:gd name="connsiteX3" fmla="*/ 205589 w 382092"/>
              <a:gd name="connsiteY3" fmla="*/ 115521 h 433925"/>
              <a:gd name="connsiteX4" fmla="*/ 361911 w 382092"/>
              <a:gd name="connsiteY4" fmla="*/ 194867 h 433925"/>
              <a:gd name="connsiteX5" fmla="*/ 367130 w 382092"/>
              <a:gd name="connsiteY5" fmla="*/ 197694 h 433925"/>
              <a:gd name="connsiteX6" fmla="*/ 381994 w 382092"/>
              <a:gd name="connsiteY6" fmla="*/ 217811 h 433925"/>
              <a:gd name="connsiteX7" fmla="*/ 382092 w 382092"/>
              <a:gd name="connsiteY7" fmla="*/ 218368 h 433925"/>
              <a:gd name="connsiteX8" fmla="*/ 367130 w 382092"/>
              <a:gd name="connsiteY8" fmla="*/ 237929 h 433925"/>
              <a:gd name="connsiteX9" fmla="*/ 345987 w 382092"/>
              <a:gd name="connsiteY9" fmla="*/ 249379 h 433925"/>
              <a:gd name="connsiteX10" fmla="*/ 186801 w 382092"/>
              <a:gd name="connsiteY10" fmla="*/ 329828 h 433925"/>
              <a:gd name="connsiteX11" fmla="*/ 39920 w 382092"/>
              <a:gd name="connsiteY11" fmla="*/ 425537 h 433925"/>
              <a:gd name="connsiteX12" fmla="*/ 34863 w 382092"/>
              <a:gd name="connsiteY12" fmla="*/ 428643 h 433925"/>
              <a:gd name="connsiteX13" fmla="*/ 10008 w 382092"/>
              <a:gd name="connsiteY13" fmla="*/ 431456 h 433925"/>
              <a:gd name="connsiteX14" fmla="*/ 9477 w 382092"/>
              <a:gd name="connsiteY14" fmla="*/ 431264 h 433925"/>
              <a:gd name="connsiteX15" fmla="*/ 18 w 382092"/>
              <a:gd name="connsiteY15" fmla="*/ 408526 h 433925"/>
              <a:gd name="connsiteX16" fmla="*/ 673 w 382092"/>
              <a:gd name="connsiteY16" fmla="*/ 384490 h 433925"/>
              <a:gd name="connsiteX17" fmla="*/ 10596 w 382092"/>
              <a:gd name="connsiteY17" fmla="*/ 206399 h 433925"/>
              <a:gd name="connsiteX18" fmla="*/ 1150 w 382092"/>
              <a:gd name="connsiteY18" fmla="*/ 31349 h 433925"/>
              <a:gd name="connsiteX19" fmla="*/ 989 w 382092"/>
              <a:gd name="connsiteY19" fmla="*/ 25415 h 433925"/>
              <a:gd name="connsiteX20" fmla="*/ 10979 w 382092"/>
              <a:gd name="connsiteY20" fmla="*/ 2485 h 433925"/>
              <a:gd name="connsiteX21" fmla="*/ 11412 w 382092"/>
              <a:gd name="connsiteY21" fmla="*/ 2121 h 43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092" h="433925">
                <a:moveTo>
                  <a:pt x="11412" y="2121"/>
                </a:moveTo>
                <a:cubicBezTo>
                  <a:pt x="17544" y="-1419"/>
                  <a:pt x="26168" y="-640"/>
                  <a:pt x="35833" y="5298"/>
                </a:cubicBezTo>
                <a:lnTo>
                  <a:pt x="56322" y="17883"/>
                </a:lnTo>
                <a:cubicBezTo>
                  <a:pt x="84614" y="36254"/>
                  <a:pt x="154657" y="86023"/>
                  <a:pt x="205589" y="115521"/>
                </a:cubicBezTo>
                <a:cubicBezTo>
                  <a:pt x="256520" y="145018"/>
                  <a:pt x="334988" y="181171"/>
                  <a:pt x="361911" y="194867"/>
                </a:cubicBezTo>
                <a:lnTo>
                  <a:pt x="367130" y="197694"/>
                </a:lnTo>
                <a:cubicBezTo>
                  <a:pt x="377367" y="203236"/>
                  <a:pt x="382351" y="210548"/>
                  <a:pt x="381994" y="217811"/>
                </a:cubicBezTo>
                <a:cubicBezTo>
                  <a:pt x="382088" y="217995"/>
                  <a:pt x="382092" y="218182"/>
                  <a:pt x="382092" y="218368"/>
                </a:cubicBezTo>
                <a:cubicBezTo>
                  <a:pt x="382092" y="225447"/>
                  <a:pt x="377104" y="232527"/>
                  <a:pt x="367130" y="237929"/>
                </a:cubicBezTo>
                <a:lnTo>
                  <a:pt x="345987" y="249379"/>
                </a:lnTo>
                <a:cubicBezTo>
                  <a:pt x="315932" y="264696"/>
                  <a:pt x="237812" y="300468"/>
                  <a:pt x="186801" y="329828"/>
                </a:cubicBezTo>
                <a:cubicBezTo>
                  <a:pt x="135790" y="359187"/>
                  <a:pt x="65243" y="409068"/>
                  <a:pt x="39920" y="425537"/>
                </a:cubicBezTo>
                <a:lnTo>
                  <a:pt x="34863" y="428643"/>
                </a:lnTo>
                <a:cubicBezTo>
                  <a:pt x="24944" y="434737"/>
                  <a:pt x="16121" y="435397"/>
                  <a:pt x="10008" y="431456"/>
                </a:cubicBezTo>
                <a:cubicBezTo>
                  <a:pt x="9802" y="431446"/>
                  <a:pt x="9638" y="431357"/>
                  <a:pt x="9477" y="431264"/>
                </a:cubicBezTo>
                <a:cubicBezTo>
                  <a:pt x="3346" y="427724"/>
                  <a:pt x="-292" y="419865"/>
                  <a:pt x="18" y="408526"/>
                </a:cubicBezTo>
                <a:lnTo>
                  <a:pt x="673" y="384490"/>
                </a:lnTo>
                <a:cubicBezTo>
                  <a:pt x="2435" y="350802"/>
                  <a:pt x="10516" y="265256"/>
                  <a:pt x="10596" y="206399"/>
                </a:cubicBezTo>
                <a:cubicBezTo>
                  <a:pt x="10676" y="147542"/>
                  <a:pt x="2751" y="61513"/>
                  <a:pt x="1150" y="31349"/>
                </a:cubicBezTo>
                <a:lnTo>
                  <a:pt x="989" y="25415"/>
                </a:lnTo>
                <a:cubicBezTo>
                  <a:pt x="671" y="13779"/>
                  <a:pt x="4511" y="5807"/>
                  <a:pt x="10979" y="2485"/>
                </a:cubicBezTo>
                <a:cubicBezTo>
                  <a:pt x="11092" y="2310"/>
                  <a:pt x="11252" y="2214"/>
                  <a:pt x="11412" y="212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a:defRPr/>
            </a:pPr>
            <a:endParaRPr lang="zh-CN" altLang="en-US" sz="1400">
              <a:solidFill>
                <a:srgbClr val="FFFFFF"/>
              </a:solidFill>
              <a:latin typeface="Impact" panose="020B0806030902050204" pitchFamily="34" charset="0"/>
            </a:endParaRPr>
          </a:p>
        </p:txBody>
      </p:sp>
      <p:sp>
        <p:nvSpPr>
          <p:cNvPr id="27" name="MH_Text_1"/>
          <p:cNvSpPr/>
          <p:nvPr>
            <p:custDataLst>
              <p:tags r:id="rId17"/>
            </p:custDataLst>
          </p:nvPr>
        </p:nvSpPr>
        <p:spPr>
          <a:xfrm>
            <a:off x="8272900" y="4436571"/>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nSpc>
                <a:spcPct val="120000"/>
              </a:lnSpc>
              <a:buClr>
                <a:schemeClr val="accent6"/>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28" name="MH_Text_1"/>
          <p:cNvSpPr/>
          <p:nvPr>
            <p:custDataLst>
              <p:tags r:id="rId18"/>
            </p:custDataLst>
          </p:nvPr>
        </p:nvSpPr>
        <p:spPr>
          <a:xfrm>
            <a:off x="8078512" y="4843670"/>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36"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7" name="图片 36"/>
          <p:cNvPicPr>
            <a:picLocks noChangeAspect="1"/>
          </p:cNvPicPr>
          <p:nvPr/>
        </p:nvPicPr>
        <p:blipFill rotWithShape="1">
          <a:blip r:embed="rId21"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624884494"/>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par>
                          <p:cTn id="11" fill="hold">
                            <p:stCondLst>
                              <p:cond delay="14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900"/>
                            </p:stCondLst>
                            <p:childTnLst>
                              <p:par>
                                <p:cTn id="18" presetID="22" presetClass="entr" presetSubtype="2"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250"/>
                                        <p:tgtEl>
                                          <p:spTgt spid="5"/>
                                        </p:tgtEl>
                                      </p:cBhvr>
                                    </p:animEffect>
                                  </p:childTnLst>
                                </p:cTn>
                              </p:par>
                            </p:childTnLst>
                          </p:cTn>
                        </p:par>
                        <p:par>
                          <p:cTn id="21" fill="hold">
                            <p:stCondLst>
                              <p:cond delay="215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650"/>
                            </p:stCondLst>
                            <p:childTnLst>
                              <p:par>
                                <p:cTn id="26" presetID="16" presetClass="entr" presetSubtype="2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par>
                          <p:cTn id="29" fill="hold">
                            <p:stCondLst>
                              <p:cond delay="3150"/>
                            </p:stCondLst>
                            <p:childTnLst>
                              <p:par>
                                <p:cTn id="30" presetID="53" presetClass="entr" presetSubtype="1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childTnLst>
                          </p:cTn>
                        </p:par>
                        <p:par>
                          <p:cTn id="35" fill="hold">
                            <p:stCondLst>
                              <p:cond delay="3650"/>
                            </p:stCondLst>
                            <p:childTnLst>
                              <p:par>
                                <p:cTn id="36" presetID="22" presetClass="entr" presetSubtype="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right)">
                                      <p:cBhvr>
                                        <p:cTn id="38" dur="250"/>
                                        <p:tgtEl>
                                          <p:spTgt spid="9"/>
                                        </p:tgtEl>
                                      </p:cBhvr>
                                    </p:animEffect>
                                  </p:childTnLst>
                                </p:cTn>
                              </p:par>
                            </p:childTnLst>
                          </p:cTn>
                        </p:par>
                        <p:par>
                          <p:cTn id="39" fill="hold">
                            <p:stCondLst>
                              <p:cond delay="3900"/>
                            </p:stCondLst>
                            <p:childTnLst>
                              <p:par>
                                <p:cTn id="40" presetID="22" presetClass="entr" presetSubtype="4"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par>
                          <p:cTn id="43" fill="hold">
                            <p:stCondLst>
                              <p:cond delay="4400"/>
                            </p:stCondLst>
                            <p:childTnLst>
                              <p:par>
                                <p:cTn id="44" presetID="16" presetClass="entr" presetSubtype="21"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arn(inVertical)">
                                      <p:cBhvr>
                                        <p:cTn id="46" dur="500"/>
                                        <p:tgtEl>
                                          <p:spTgt spid="11"/>
                                        </p:tgtEl>
                                      </p:cBhvr>
                                    </p:animEffect>
                                  </p:childTnLst>
                                </p:cTn>
                              </p:par>
                            </p:childTnLst>
                          </p:cTn>
                        </p:par>
                        <p:par>
                          <p:cTn id="47" fill="hold">
                            <p:stCondLst>
                              <p:cond delay="4900"/>
                            </p:stCondLst>
                            <p:childTnLst>
                              <p:par>
                                <p:cTn id="48" presetID="53" presetClass="entr" presetSubtype="16"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5400"/>
                            </p:stCondLst>
                            <p:childTnLst>
                              <p:par>
                                <p:cTn id="54" presetID="22" presetClass="entr" presetSubtype="2"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right)">
                                      <p:cBhvr>
                                        <p:cTn id="56" dur="250"/>
                                        <p:tgtEl>
                                          <p:spTgt spid="13"/>
                                        </p:tgtEl>
                                      </p:cBhvr>
                                    </p:animEffect>
                                  </p:childTnLst>
                                </p:cTn>
                              </p:par>
                            </p:childTnLst>
                          </p:cTn>
                        </p:par>
                        <p:par>
                          <p:cTn id="57" fill="hold">
                            <p:stCondLst>
                              <p:cond delay="5650"/>
                            </p:stCondLst>
                            <p:childTnLst>
                              <p:par>
                                <p:cTn id="58" presetID="22" presetClass="entr" presetSubtype="4"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childTnLst>
                          </p:cTn>
                        </p:par>
                        <p:par>
                          <p:cTn id="61" fill="hold">
                            <p:stCondLst>
                              <p:cond delay="6150"/>
                            </p:stCondLst>
                            <p:childTnLst>
                              <p:par>
                                <p:cTn id="62" presetID="16" presetClass="entr" presetSubtype="21"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barn(inVertical)">
                                      <p:cBhvr>
                                        <p:cTn id="64" dur="500"/>
                                        <p:tgtEl>
                                          <p:spTgt spid="16"/>
                                        </p:tgtEl>
                                      </p:cBhvr>
                                    </p:animEffect>
                                  </p:childTnLst>
                                </p:cTn>
                              </p:par>
                            </p:childTnLst>
                          </p:cTn>
                        </p:par>
                        <p:par>
                          <p:cTn id="65" fill="hold">
                            <p:stCondLst>
                              <p:cond delay="6650"/>
                            </p:stCondLst>
                            <p:childTnLst>
                              <p:par>
                                <p:cTn id="66" presetID="53" presetClass="entr" presetSubtype="16"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childTnLst>
                          </p:cTn>
                        </p:par>
                        <p:par>
                          <p:cTn id="71" fill="hold">
                            <p:stCondLst>
                              <p:cond delay="7150"/>
                            </p:stCondLst>
                            <p:childTnLst>
                              <p:par>
                                <p:cTn id="72" presetID="22" presetClass="entr" presetSubtype="8"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wipe(left)">
                                      <p:cBhvr>
                                        <p:cTn id="74" dur="250"/>
                                        <p:tgtEl>
                                          <p:spTgt spid="18"/>
                                        </p:tgtEl>
                                      </p:cBhvr>
                                    </p:animEffect>
                                  </p:childTnLst>
                                </p:cTn>
                              </p:par>
                            </p:childTnLst>
                          </p:cTn>
                        </p:par>
                        <p:par>
                          <p:cTn id="75" fill="hold">
                            <p:stCondLst>
                              <p:cond delay="7400"/>
                            </p:stCondLst>
                            <p:childTnLst>
                              <p:par>
                                <p:cTn id="76" presetID="22" presetClass="entr" presetSubtype="4" fill="hold" grpId="0"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down)">
                                      <p:cBhvr>
                                        <p:cTn id="78" dur="500"/>
                                        <p:tgtEl>
                                          <p:spTgt spid="19"/>
                                        </p:tgtEl>
                                      </p:cBhvr>
                                    </p:animEffect>
                                  </p:childTnLst>
                                </p:cTn>
                              </p:par>
                            </p:childTnLst>
                          </p:cTn>
                        </p:par>
                        <p:par>
                          <p:cTn id="79" fill="hold">
                            <p:stCondLst>
                              <p:cond delay="7900"/>
                            </p:stCondLst>
                            <p:childTnLst>
                              <p:par>
                                <p:cTn id="80" presetID="16" presetClass="entr" presetSubtype="21"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barn(inVertical)">
                                      <p:cBhvr>
                                        <p:cTn id="82" dur="500"/>
                                        <p:tgtEl>
                                          <p:spTgt spid="20"/>
                                        </p:tgtEl>
                                      </p:cBhvr>
                                    </p:animEffect>
                                  </p:childTnLst>
                                </p:cTn>
                              </p:par>
                            </p:childTnLst>
                          </p:cTn>
                        </p:par>
                        <p:par>
                          <p:cTn id="83" fill="hold">
                            <p:stCondLst>
                              <p:cond delay="8400"/>
                            </p:stCondLst>
                            <p:childTnLst>
                              <p:par>
                                <p:cTn id="84" presetID="53" presetClass="entr" presetSubtype="16"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fltVal val="0"/>
                                          </p:val>
                                        </p:tav>
                                        <p:tav tm="100000">
                                          <p:val>
                                            <p:strVal val="#ppt_h"/>
                                          </p:val>
                                        </p:tav>
                                      </p:tavLst>
                                    </p:anim>
                                    <p:animEffect transition="in" filter="fade">
                                      <p:cBhvr>
                                        <p:cTn id="88" dur="500"/>
                                        <p:tgtEl>
                                          <p:spTgt spid="21"/>
                                        </p:tgtEl>
                                      </p:cBhvr>
                                    </p:animEffect>
                                  </p:childTnLst>
                                </p:cTn>
                              </p:par>
                            </p:childTnLst>
                          </p:cTn>
                        </p:par>
                        <p:par>
                          <p:cTn id="89" fill="hold">
                            <p:stCondLst>
                              <p:cond delay="8900"/>
                            </p:stCondLst>
                            <p:childTnLst>
                              <p:par>
                                <p:cTn id="90" presetID="22" presetClass="entr" presetSubtype="8"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Effect transition="in" filter="wipe(left)">
                                      <p:cBhvr>
                                        <p:cTn id="92" dur="250"/>
                                        <p:tgtEl>
                                          <p:spTgt spid="22"/>
                                        </p:tgtEl>
                                      </p:cBhvr>
                                    </p:animEffect>
                                  </p:childTnLst>
                                </p:cTn>
                              </p:par>
                            </p:childTnLst>
                          </p:cTn>
                        </p:par>
                        <p:par>
                          <p:cTn id="93" fill="hold">
                            <p:stCondLst>
                              <p:cond delay="9150"/>
                            </p:stCondLst>
                            <p:childTnLst>
                              <p:par>
                                <p:cTn id="94" presetID="22" presetClass="entr" presetSubtype="4" fill="hold" grpId="0" nodeType="after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childTnLst>
                          </p:cTn>
                        </p:par>
                        <p:par>
                          <p:cTn id="97" fill="hold">
                            <p:stCondLst>
                              <p:cond delay="9650"/>
                            </p:stCondLst>
                            <p:childTnLst>
                              <p:par>
                                <p:cTn id="98" presetID="16" presetClass="entr" presetSubtype="21"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barn(inVertical)">
                                      <p:cBhvr>
                                        <p:cTn id="100" dur="500"/>
                                        <p:tgtEl>
                                          <p:spTgt spid="24"/>
                                        </p:tgtEl>
                                      </p:cBhvr>
                                    </p:animEffect>
                                  </p:childTnLst>
                                </p:cTn>
                              </p:par>
                            </p:childTnLst>
                          </p:cTn>
                        </p:par>
                        <p:par>
                          <p:cTn id="101" fill="hold">
                            <p:stCondLst>
                              <p:cond delay="10150"/>
                            </p:stCondLst>
                            <p:childTnLst>
                              <p:par>
                                <p:cTn id="102" presetID="53" presetClass="entr" presetSubtype="16" fill="hold" grpId="0" nodeType="after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p:cTn id="104" dur="500" fill="hold"/>
                                        <p:tgtEl>
                                          <p:spTgt spid="25"/>
                                        </p:tgtEl>
                                        <p:attrNameLst>
                                          <p:attrName>ppt_w</p:attrName>
                                        </p:attrNameLst>
                                      </p:cBhvr>
                                      <p:tavLst>
                                        <p:tav tm="0">
                                          <p:val>
                                            <p:fltVal val="0"/>
                                          </p:val>
                                        </p:tav>
                                        <p:tav tm="100000">
                                          <p:val>
                                            <p:strVal val="#ppt_w"/>
                                          </p:val>
                                        </p:tav>
                                      </p:tavLst>
                                    </p:anim>
                                    <p:anim calcmode="lin" valueType="num">
                                      <p:cBhvr>
                                        <p:cTn id="105" dur="500" fill="hold"/>
                                        <p:tgtEl>
                                          <p:spTgt spid="25"/>
                                        </p:tgtEl>
                                        <p:attrNameLst>
                                          <p:attrName>ppt_h</p:attrName>
                                        </p:attrNameLst>
                                      </p:cBhvr>
                                      <p:tavLst>
                                        <p:tav tm="0">
                                          <p:val>
                                            <p:fltVal val="0"/>
                                          </p:val>
                                        </p:tav>
                                        <p:tav tm="100000">
                                          <p:val>
                                            <p:strVal val="#ppt_h"/>
                                          </p:val>
                                        </p:tav>
                                      </p:tavLst>
                                    </p:anim>
                                    <p:animEffect transition="in" filter="fade">
                                      <p:cBhvr>
                                        <p:cTn id="106" dur="500"/>
                                        <p:tgtEl>
                                          <p:spTgt spid="25"/>
                                        </p:tgtEl>
                                      </p:cBhvr>
                                    </p:animEffect>
                                  </p:childTnLst>
                                </p:cTn>
                              </p:par>
                            </p:childTnLst>
                          </p:cTn>
                        </p:par>
                        <p:par>
                          <p:cTn id="107" fill="hold">
                            <p:stCondLst>
                              <p:cond delay="10650"/>
                            </p:stCondLst>
                            <p:childTnLst>
                              <p:par>
                                <p:cTn id="108" presetID="22" presetClass="entr" presetSubtype="8" fill="hold" grpId="0" nodeType="after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wipe(left)">
                                      <p:cBhvr>
                                        <p:cTn id="110" dur="250"/>
                                        <p:tgtEl>
                                          <p:spTgt spid="26"/>
                                        </p:tgtEl>
                                      </p:cBhvr>
                                    </p:animEffect>
                                  </p:childTnLst>
                                </p:cTn>
                              </p:par>
                            </p:childTnLst>
                          </p:cTn>
                        </p:par>
                        <p:par>
                          <p:cTn id="111" fill="hold">
                            <p:stCondLst>
                              <p:cond delay="10900"/>
                            </p:stCondLst>
                            <p:childTnLst>
                              <p:par>
                                <p:cTn id="112" presetID="22" presetClass="entr" presetSubtype="4" fill="hold" grpId="0" nodeType="after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wipe(down)">
                                      <p:cBhvr>
                                        <p:cTn id="114" dur="500"/>
                                        <p:tgtEl>
                                          <p:spTgt spid="27"/>
                                        </p:tgtEl>
                                      </p:cBhvr>
                                    </p:animEffect>
                                  </p:childTnLst>
                                </p:cTn>
                              </p:par>
                            </p:childTnLst>
                          </p:cTn>
                        </p:par>
                        <p:par>
                          <p:cTn id="115" fill="hold">
                            <p:stCondLst>
                              <p:cond delay="11400"/>
                            </p:stCondLst>
                            <p:childTnLst>
                              <p:par>
                                <p:cTn id="116" presetID="16" presetClass="entr" presetSubtype="21" fill="hold" grpId="0" nodeType="after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barn(inVertical)">
                                      <p:cBhvr>
                                        <p:cTn id="1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P spid="12" grpId="0" animBg="1"/>
      <p:bldP spid="13" grpId="0" animBg="1"/>
      <p:bldP spid="14" grpId="0"/>
      <p:bldP spid="16" grpId="0"/>
      <p:bldP spid="17" grpId="0" animBg="1"/>
      <p:bldP spid="18" grpId="0" animBg="1"/>
      <p:bldP spid="19" grpId="0"/>
      <p:bldP spid="20" grpId="0"/>
      <p:bldP spid="21" grpId="0" animBg="1"/>
      <p:bldP spid="22" grpId="0" animBg="1"/>
      <p:bldP spid="23" grpId="0"/>
      <p:bldP spid="24" grpId="0"/>
      <p:bldP spid="25" grpId="0" animBg="1"/>
      <p:bldP spid="26" grpId="0" animBg="1"/>
      <p:bldP spid="27" grpId="0"/>
      <p:bldP spid="28"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3493100" y="1953591"/>
            <a:ext cx="5159243" cy="4230688"/>
            <a:chOff x="3358108" y="1916832"/>
            <a:chExt cx="5472608" cy="4230688"/>
          </a:xfrm>
        </p:grpSpPr>
        <p:sp>
          <p:nvSpPr>
            <p:cNvPr id="27" name="Freeform 5"/>
            <p:cNvSpPr>
              <a:spLocks/>
            </p:cNvSpPr>
            <p:nvPr/>
          </p:nvSpPr>
          <p:spPr bwMode="auto">
            <a:xfrm>
              <a:off x="3524460" y="2797895"/>
              <a:ext cx="3020804" cy="3349625"/>
            </a:xfrm>
            <a:custGeom>
              <a:avLst/>
              <a:gdLst>
                <a:gd name="T0" fmla="*/ 1033 w 1598"/>
                <a:gd name="T1" fmla="*/ 0 h 2110"/>
                <a:gd name="T2" fmla="*/ 516 w 1598"/>
                <a:gd name="T3" fmla="*/ 890 h 2110"/>
                <a:gd name="T4" fmla="*/ 0 w 1598"/>
                <a:gd name="T5" fmla="*/ 1785 h 2110"/>
                <a:gd name="T6" fmla="*/ 566 w 1598"/>
                <a:gd name="T7" fmla="*/ 2110 h 2110"/>
                <a:gd name="T8" fmla="*/ 1082 w 1598"/>
                <a:gd name="T9" fmla="*/ 1220 h 2110"/>
                <a:gd name="T10" fmla="*/ 1598 w 1598"/>
                <a:gd name="T11" fmla="*/ 324 h 2110"/>
                <a:gd name="T12" fmla="*/ 1033 w 1598"/>
                <a:gd name="T13" fmla="*/ 0 h 2110"/>
              </a:gdLst>
              <a:ahLst/>
              <a:cxnLst>
                <a:cxn ang="0">
                  <a:pos x="T0" y="T1"/>
                </a:cxn>
                <a:cxn ang="0">
                  <a:pos x="T2" y="T3"/>
                </a:cxn>
                <a:cxn ang="0">
                  <a:pos x="T4" y="T5"/>
                </a:cxn>
                <a:cxn ang="0">
                  <a:pos x="T6" y="T7"/>
                </a:cxn>
                <a:cxn ang="0">
                  <a:pos x="T8" y="T9"/>
                </a:cxn>
                <a:cxn ang="0">
                  <a:pos x="T10" y="T11"/>
                </a:cxn>
                <a:cxn ang="0">
                  <a:pos x="T12" y="T13"/>
                </a:cxn>
              </a:cxnLst>
              <a:rect l="0" t="0" r="r" b="b"/>
              <a:pathLst>
                <a:path w="1598" h="2110">
                  <a:moveTo>
                    <a:pt x="1033" y="0"/>
                  </a:moveTo>
                  <a:lnTo>
                    <a:pt x="516" y="890"/>
                  </a:lnTo>
                  <a:lnTo>
                    <a:pt x="0" y="1785"/>
                  </a:lnTo>
                  <a:lnTo>
                    <a:pt x="566" y="2110"/>
                  </a:lnTo>
                  <a:lnTo>
                    <a:pt x="1082" y="1220"/>
                  </a:lnTo>
                  <a:lnTo>
                    <a:pt x="1598" y="324"/>
                  </a:lnTo>
                  <a:lnTo>
                    <a:pt x="1033"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
            <p:cNvSpPr>
              <a:spLocks/>
            </p:cNvSpPr>
            <p:nvPr/>
          </p:nvSpPr>
          <p:spPr bwMode="auto">
            <a:xfrm>
              <a:off x="5641669" y="1916832"/>
              <a:ext cx="3011352" cy="3357563"/>
            </a:xfrm>
            <a:custGeom>
              <a:avLst/>
              <a:gdLst>
                <a:gd name="T0" fmla="*/ 1028 w 1593"/>
                <a:gd name="T1" fmla="*/ 0 h 2115"/>
                <a:gd name="T2" fmla="*/ 511 w 1593"/>
                <a:gd name="T3" fmla="*/ 895 h 2115"/>
                <a:gd name="T4" fmla="*/ 0 w 1593"/>
                <a:gd name="T5" fmla="*/ 1786 h 2115"/>
                <a:gd name="T6" fmla="*/ 566 w 1593"/>
                <a:gd name="T7" fmla="*/ 2115 h 2115"/>
                <a:gd name="T8" fmla="*/ 1082 w 1593"/>
                <a:gd name="T9" fmla="*/ 1220 h 2115"/>
                <a:gd name="T10" fmla="*/ 1593 w 1593"/>
                <a:gd name="T11" fmla="*/ 330 h 2115"/>
                <a:gd name="T12" fmla="*/ 1028 w 1593"/>
                <a:gd name="T13" fmla="*/ 0 h 2115"/>
              </a:gdLst>
              <a:ahLst/>
              <a:cxnLst>
                <a:cxn ang="0">
                  <a:pos x="T0" y="T1"/>
                </a:cxn>
                <a:cxn ang="0">
                  <a:pos x="T2" y="T3"/>
                </a:cxn>
                <a:cxn ang="0">
                  <a:pos x="T4" y="T5"/>
                </a:cxn>
                <a:cxn ang="0">
                  <a:pos x="T6" y="T7"/>
                </a:cxn>
                <a:cxn ang="0">
                  <a:pos x="T8" y="T9"/>
                </a:cxn>
                <a:cxn ang="0">
                  <a:pos x="T10" y="T11"/>
                </a:cxn>
                <a:cxn ang="0">
                  <a:pos x="T12" y="T13"/>
                </a:cxn>
              </a:cxnLst>
              <a:rect l="0" t="0" r="r" b="b"/>
              <a:pathLst>
                <a:path w="1593" h="2115">
                  <a:moveTo>
                    <a:pt x="1028" y="0"/>
                  </a:moveTo>
                  <a:lnTo>
                    <a:pt x="511" y="895"/>
                  </a:lnTo>
                  <a:lnTo>
                    <a:pt x="0" y="1786"/>
                  </a:lnTo>
                  <a:lnTo>
                    <a:pt x="566" y="2115"/>
                  </a:lnTo>
                  <a:lnTo>
                    <a:pt x="1082" y="1220"/>
                  </a:lnTo>
                  <a:lnTo>
                    <a:pt x="1593" y="330"/>
                  </a:lnTo>
                  <a:lnTo>
                    <a:pt x="1028"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9" name="Rectangle 8"/>
            <p:cNvSpPr>
              <a:spLocks noChangeArrowheads="1"/>
            </p:cNvSpPr>
            <p:nvPr/>
          </p:nvSpPr>
          <p:spPr bwMode="auto">
            <a:xfrm>
              <a:off x="5477208" y="2797895"/>
              <a:ext cx="1234409" cy="2476500"/>
            </a:xfrm>
            <a:prstGeom prst="rect">
              <a:avLst/>
            </a:prstGeom>
            <a:solidFill>
              <a:schemeClr val="accent3"/>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0" name="Rectangle 10"/>
            <p:cNvSpPr>
              <a:spLocks noChangeArrowheads="1"/>
            </p:cNvSpPr>
            <p:nvPr/>
          </p:nvSpPr>
          <p:spPr bwMode="auto">
            <a:xfrm>
              <a:off x="7594417" y="1916832"/>
              <a:ext cx="1236299" cy="2476500"/>
            </a:xfrm>
            <a:prstGeom prst="rect">
              <a:avLst/>
            </a:prstGeom>
            <a:solidFill>
              <a:schemeClr val="accent5"/>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1" name="Rectangle 12"/>
            <p:cNvSpPr>
              <a:spLocks noChangeArrowheads="1"/>
            </p:cNvSpPr>
            <p:nvPr/>
          </p:nvSpPr>
          <p:spPr bwMode="auto">
            <a:xfrm>
              <a:off x="3358108" y="3678956"/>
              <a:ext cx="1236299" cy="2468563"/>
            </a:xfrm>
            <a:prstGeom prst="rect">
              <a:avLst/>
            </a:prstGeom>
            <a:solidFill>
              <a:schemeClr val="accent1"/>
            </a:solidFill>
            <a:ln>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2" name="文本框 31"/>
          <p:cNvSpPr txBox="1"/>
          <p:nvPr/>
        </p:nvSpPr>
        <p:spPr>
          <a:xfrm>
            <a:off x="3611783" y="3918621"/>
            <a:ext cx="923330" cy="2468563"/>
          </a:xfrm>
          <a:prstGeom prst="rect">
            <a:avLst/>
          </a:prstGeom>
          <a:noFill/>
        </p:spPr>
        <p:txBody>
          <a:bodyPr vert="eaVert" wrap="square" rtlCol="0">
            <a:spAutoFit/>
          </a:bodyPr>
          <a:lstStyle/>
          <a:p>
            <a:r>
              <a:rPr lang="zh-CN" altLang="en-US" sz="4800" dirty="0">
                <a:solidFill>
                  <a:schemeClr val="bg1"/>
                </a:solidFill>
              </a:rPr>
              <a:t>关键字</a:t>
            </a:r>
          </a:p>
        </p:txBody>
      </p:sp>
      <p:grpSp>
        <p:nvGrpSpPr>
          <p:cNvPr id="33" name="Group 22"/>
          <p:cNvGrpSpPr>
            <a:grpSpLocks/>
          </p:cNvGrpSpPr>
          <p:nvPr/>
        </p:nvGrpSpPr>
        <p:grpSpPr bwMode="auto">
          <a:xfrm>
            <a:off x="1427083" y="4178472"/>
            <a:ext cx="1133475" cy="503238"/>
            <a:chOff x="0" y="0"/>
            <a:chExt cx="1131895" cy="504056"/>
          </a:xfrm>
          <a:effectLst>
            <a:outerShdw blurRad="241300" dist="50800" dir="2700000" algn="tl" rotWithShape="0">
              <a:prstClr val="black">
                <a:alpha val="21000"/>
              </a:prstClr>
            </a:outerShdw>
          </a:effectLst>
        </p:grpSpPr>
        <p:sp>
          <p:nvSpPr>
            <p:cNvPr id="34" name="矩形 46"/>
            <p:cNvSpPr>
              <a:spLocks noChangeArrowheads="1"/>
            </p:cNvSpPr>
            <p:nvPr/>
          </p:nvSpPr>
          <p:spPr bwMode="auto">
            <a:xfrm>
              <a:off x="0" y="0"/>
              <a:ext cx="1080120" cy="504056"/>
            </a:xfrm>
            <a:prstGeom prst="round2Same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35"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36" name="矩形 60"/>
          <p:cNvSpPr>
            <a:spLocks noChangeArrowheads="1"/>
          </p:cNvSpPr>
          <p:nvPr/>
        </p:nvSpPr>
        <p:spPr bwMode="auto">
          <a:xfrm>
            <a:off x="619949" y="4864946"/>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37" name="文本框 36"/>
          <p:cNvSpPr txBox="1"/>
          <p:nvPr/>
        </p:nvSpPr>
        <p:spPr>
          <a:xfrm>
            <a:off x="5591150" y="2944043"/>
            <a:ext cx="923330" cy="2468563"/>
          </a:xfrm>
          <a:prstGeom prst="rect">
            <a:avLst/>
          </a:prstGeom>
          <a:noFill/>
        </p:spPr>
        <p:txBody>
          <a:bodyPr vert="eaVert" wrap="square" rtlCol="0">
            <a:spAutoFit/>
          </a:bodyPr>
          <a:lstStyle/>
          <a:p>
            <a:r>
              <a:rPr lang="zh-CN" altLang="en-US" sz="4800" dirty="0">
                <a:solidFill>
                  <a:schemeClr val="bg1"/>
                </a:solidFill>
              </a:rPr>
              <a:t>关键字</a:t>
            </a:r>
          </a:p>
        </p:txBody>
      </p:sp>
      <p:grpSp>
        <p:nvGrpSpPr>
          <p:cNvPr id="38" name="Group 22"/>
          <p:cNvGrpSpPr>
            <a:grpSpLocks/>
          </p:cNvGrpSpPr>
          <p:nvPr/>
        </p:nvGrpSpPr>
        <p:grpSpPr bwMode="auto">
          <a:xfrm>
            <a:off x="5467817" y="994624"/>
            <a:ext cx="1133475" cy="503238"/>
            <a:chOff x="0" y="0"/>
            <a:chExt cx="1131895" cy="504056"/>
          </a:xfrm>
          <a:effectLst>
            <a:outerShdw blurRad="241300" dist="50800" dir="2700000" algn="tl" rotWithShape="0">
              <a:prstClr val="black">
                <a:alpha val="21000"/>
              </a:prstClr>
            </a:outerShdw>
          </a:effectLst>
        </p:grpSpPr>
        <p:sp>
          <p:nvSpPr>
            <p:cNvPr id="39" name="矩形 46"/>
            <p:cNvSpPr>
              <a:spLocks noChangeArrowheads="1"/>
            </p:cNvSpPr>
            <p:nvPr/>
          </p:nvSpPr>
          <p:spPr bwMode="auto">
            <a:xfrm>
              <a:off x="0" y="0"/>
              <a:ext cx="1080120" cy="504056"/>
            </a:xfrm>
            <a:prstGeom prst="round2Same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40"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1" name="矩形 60"/>
          <p:cNvSpPr>
            <a:spLocks noChangeArrowheads="1"/>
          </p:cNvSpPr>
          <p:nvPr/>
        </p:nvSpPr>
        <p:spPr bwMode="auto">
          <a:xfrm>
            <a:off x="4660683" y="1681098"/>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42" name="文本框 41"/>
          <p:cNvSpPr txBox="1"/>
          <p:nvPr/>
        </p:nvSpPr>
        <p:spPr>
          <a:xfrm>
            <a:off x="7643662" y="2199647"/>
            <a:ext cx="923330" cy="2468563"/>
          </a:xfrm>
          <a:prstGeom prst="rect">
            <a:avLst/>
          </a:prstGeom>
          <a:noFill/>
        </p:spPr>
        <p:txBody>
          <a:bodyPr vert="eaVert" wrap="square" rtlCol="0">
            <a:spAutoFit/>
          </a:bodyPr>
          <a:lstStyle/>
          <a:p>
            <a:r>
              <a:rPr lang="zh-CN" altLang="en-US" sz="4800" dirty="0">
                <a:solidFill>
                  <a:schemeClr val="bg1"/>
                </a:solidFill>
              </a:rPr>
              <a:t>关键字</a:t>
            </a:r>
          </a:p>
        </p:txBody>
      </p:sp>
      <p:grpSp>
        <p:nvGrpSpPr>
          <p:cNvPr id="43" name="Group 22"/>
          <p:cNvGrpSpPr>
            <a:grpSpLocks/>
          </p:cNvGrpSpPr>
          <p:nvPr/>
        </p:nvGrpSpPr>
        <p:grpSpPr bwMode="auto">
          <a:xfrm>
            <a:off x="9640572" y="2170021"/>
            <a:ext cx="1133475" cy="503238"/>
            <a:chOff x="0" y="0"/>
            <a:chExt cx="1131895" cy="504056"/>
          </a:xfrm>
          <a:effectLst>
            <a:outerShdw blurRad="241300" dist="50800" dir="2700000" algn="tl" rotWithShape="0">
              <a:prstClr val="black">
                <a:alpha val="21000"/>
              </a:prstClr>
            </a:outerShdw>
          </a:effectLst>
        </p:grpSpPr>
        <p:sp>
          <p:nvSpPr>
            <p:cNvPr id="44" name="矩形 46"/>
            <p:cNvSpPr>
              <a:spLocks noChangeArrowheads="1"/>
            </p:cNvSpPr>
            <p:nvPr/>
          </p:nvSpPr>
          <p:spPr bwMode="auto">
            <a:xfrm>
              <a:off x="0" y="0"/>
              <a:ext cx="1080120" cy="504056"/>
            </a:xfrm>
            <a:prstGeom prst="round2Same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45"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6" name="矩形 60"/>
          <p:cNvSpPr>
            <a:spLocks noChangeArrowheads="1"/>
          </p:cNvSpPr>
          <p:nvPr/>
        </p:nvSpPr>
        <p:spPr bwMode="auto">
          <a:xfrm>
            <a:off x="8833438" y="2856495"/>
            <a:ext cx="259134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a:t>
            </a:r>
            <a:r>
              <a:rPr lang="zh-CN" altLang="en-US" sz="1400" dirty="0" smtClean="0">
                <a:solidFill>
                  <a:prstClr val="black">
                    <a:lumMod val="75000"/>
                    <a:lumOff val="25000"/>
                  </a:prstClr>
                </a:solidFill>
                <a:latin typeface="时尚中黑简体"/>
              </a:rPr>
              <a:t>，       </a:t>
            </a:r>
            <a:endParaRPr lang="zh-CN" altLang="en-US" sz="1400" dirty="0">
              <a:solidFill>
                <a:prstClr val="black">
                  <a:lumMod val="75000"/>
                  <a:lumOff val="25000"/>
                </a:prstClr>
              </a:solidFill>
              <a:latin typeface="时尚中黑简体"/>
            </a:endParaRPr>
          </a:p>
        </p:txBody>
      </p:sp>
      <p:sp>
        <p:nvSpPr>
          <p:cNvPr id="47"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48" name="图片 47"/>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91300643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childTnLst>
                          </p:cTn>
                        </p:par>
                        <p:par>
                          <p:cTn id="11" fill="hold">
                            <p:stCondLst>
                              <p:cond delay="1400"/>
                            </p:stCondLst>
                            <p:childTnLst>
                              <p:par>
                                <p:cTn id="12" presetID="16" presetClass="entr" presetSubtype="21"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arn(inVertical)">
                                      <p:cBhvr>
                                        <p:cTn id="14" dur="500"/>
                                        <p:tgtEl>
                                          <p:spTgt spid="26"/>
                                        </p:tgtEl>
                                      </p:cBhvr>
                                    </p:animEffect>
                                  </p:childTnLst>
                                </p:cTn>
                              </p:par>
                            </p:childTnLst>
                          </p:cTn>
                        </p:par>
                        <p:par>
                          <p:cTn id="15" fill="hold">
                            <p:stCondLst>
                              <p:cond delay="1900"/>
                            </p:stCondLst>
                            <p:childTnLst>
                              <p:par>
                                <p:cTn id="16" presetID="22" presetClass="entr" presetSubtype="4"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childTnLst>
                          </p:cTn>
                        </p:par>
                        <p:par>
                          <p:cTn id="19" fill="hold">
                            <p:stCondLst>
                              <p:cond delay="2400"/>
                            </p:stCondLst>
                            <p:childTnLst>
                              <p:par>
                                <p:cTn id="20" presetID="22" presetClass="entr" presetSubtype="8"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2900"/>
                            </p:stCondLst>
                            <p:childTnLst>
                              <p:par>
                                <p:cTn id="24" presetID="22" presetClass="entr" presetSubtype="8" fill="hold" grpId="0" nodeType="afterEffect">
                                  <p:stCondLst>
                                    <p:cond delay="0"/>
                                  </p:stCondLst>
                                  <p:iterate type="lt">
                                    <p:tmPct val="10000"/>
                                  </p:iterate>
                                  <p:childTnLst>
                                    <p:set>
                                      <p:cBhvr>
                                        <p:cTn id="25" dur="1" fill="hold">
                                          <p:stCondLst>
                                            <p:cond delay="0"/>
                                          </p:stCondLst>
                                        </p:cTn>
                                        <p:tgtEl>
                                          <p:spTgt spid="36"/>
                                        </p:tgtEl>
                                        <p:attrNameLst>
                                          <p:attrName>style.visibility</p:attrName>
                                        </p:attrNameLst>
                                      </p:cBhvr>
                                      <p:to>
                                        <p:strVal val="visible"/>
                                      </p:to>
                                    </p:set>
                                    <p:animEffect transition="in" filter="wipe(left)">
                                      <p:cBhvr>
                                        <p:cTn id="26" dur="250"/>
                                        <p:tgtEl>
                                          <p:spTgt spid="36"/>
                                        </p:tgtEl>
                                      </p:cBhvr>
                                    </p:animEffect>
                                  </p:childTnLst>
                                </p:cTn>
                              </p:par>
                            </p:childTnLst>
                          </p:cTn>
                        </p:par>
                        <p:par>
                          <p:cTn id="27" fill="hold">
                            <p:stCondLst>
                              <p:cond delay="4250"/>
                            </p:stCondLst>
                            <p:childTnLst>
                              <p:par>
                                <p:cTn id="28" presetID="22" presetClass="entr" presetSubtype="4"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par>
                          <p:cTn id="31" fill="hold">
                            <p:stCondLst>
                              <p:cond delay="4750"/>
                            </p:stCondLst>
                            <p:childTnLst>
                              <p:par>
                                <p:cTn id="32" presetID="22" presetClass="entr" presetSubtype="8"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par>
                          <p:cTn id="35" fill="hold">
                            <p:stCondLst>
                              <p:cond delay="5250"/>
                            </p:stCondLst>
                            <p:childTnLst>
                              <p:par>
                                <p:cTn id="36" presetID="22" presetClass="entr" presetSubtype="8" fill="hold" grpId="0" nodeType="afterEffect">
                                  <p:stCondLst>
                                    <p:cond delay="0"/>
                                  </p:stCondLst>
                                  <p:iterate type="lt">
                                    <p:tmPct val="10000"/>
                                  </p:iterate>
                                  <p:childTnLst>
                                    <p:set>
                                      <p:cBhvr>
                                        <p:cTn id="37" dur="1" fill="hold">
                                          <p:stCondLst>
                                            <p:cond delay="0"/>
                                          </p:stCondLst>
                                        </p:cTn>
                                        <p:tgtEl>
                                          <p:spTgt spid="41"/>
                                        </p:tgtEl>
                                        <p:attrNameLst>
                                          <p:attrName>style.visibility</p:attrName>
                                        </p:attrNameLst>
                                      </p:cBhvr>
                                      <p:to>
                                        <p:strVal val="visible"/>
                                      </p:to>
                                    </p:set>
                                    <p:animEffect transition="in" filter="wipe(left)">
                                      <p:cBhvr>
                                        <p:cTn id="38" dur="250"/>
                                        <p:tgtEl>
                                          <p:spTgt spid="41"/>
                                        </p:tgtEl>
                                      </p:cBhvr>
                                    </p:animEffect>
                                  </p:childTnLst>
                                </p:cTn>
                              </p:par>
                            </p:childTnLst>
                          </p:cTn>
                        </p:par>
                        <p:par>
                          <p:cTn id="39" fill="hold">
                            <p:stCondLst>
                              <p:cond delay="6600"/>
                            </p:stCondLst>
                            <p:childTnLst>
                              <p:par>
                                <p:cTn id="40" presetID="22" presetClass="entr" presetSubtype="4"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down)">
                                      <p:cBhvr>
                                        <p:cTn id="42" dur="500"/>
                                        <p:tgtEl>
                                          <p:spTgt spid="42"/>
                                        </p:tgtEl>
                                      </p:cBhvr>
                                    </p:animEffect>
                                  </p:childTnLst>
                                </p:cTn>
                              </p:par>
                            </p:childTnLst>
                          </p:cTn>
                        </p:par>
                        <p:par>
                          <p:cTn id="43" fill="hold">
                            <p:stCondLst>
                              <p:cond delay="7100"/>
                            </p:stCondLst>
                            <p:childTnLst>
                              <p:par>
                                <p:cTn id="44" presetID="22" presetClass="entr" presetSubtype="8" fill="hold" nodeType="after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left)">
                                      <p:cBhvr>
                                        <p:cTn id="46" dur="500"/>
                                        <p:tgtEl>
                                          <p:spTgt spid="43"/>
                                        </p:tgtEl>
                                      </p:cBhvr>
                                    </p:animEffect>
                                  </p:childTnLst>
                                </p:cTn>
                              </p:par>
                            </p:childTnLst>
                          </p:cTn>
                        </p:par>
                        <p:par>
                          <p:cTn id="47" fill="hold">
                            <p:stCondLst>
                              <p:cond delay="7600"/>
                            </p:stCondLst>
                            <p:childTnLst>
                              <p:par>
                                <p:cTn id="48" presetID="22" presetClass="entr" presetSubtype="8" fill="hold" grpId="0" nodeType="afterEffect">
                                  <p:stCondLst>
                                    <p:cond delay="0"/>
                                  </p:stCondLst>
                                  <p:iterate type="lt">
                                    <p:tmPct val="10000"/>
                                  </p:iterate>
                                  <p:childTnLst>
                                    <p:set>
                                      <p:cBhvr>
                                        <p:cTn id="49" dur="1" fill="hold">
                                          <p:stCondLst>
                                            <p:cond delay="0"/>
                                          </p:stCondLst>
                                        </p:cTn>
                                        <p:tgtEl>
                                          <p:spTgt spid="46"/>
                                        </p:tgtEl>
                                        <p:attrNameLst>
                                          <p:attrName>style.visibility</p:attrName>
                                        </p:attrNameLst>
                                      </p:cBhvr>
                                      <p:to>
                                        <p:strVal val="visible"/>
                                      </p:to>
                                    </p:set>
                                    <p:animEffect transition="in" filter="wipe(left)">
                                      <p:cBhvr>
                                        <p:cTn id="50"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41" grpId="0"/>
      <p:bldP spid="42" grpId="0"/>
      <p:bldP spid="46" grpId="0"/>
      <p:bldP spid="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Text_1"/>
          <p:cNvSpPr/>
          <p:nvPr>
            <p:custDataLst>
              <p:tags r:id="rId1"/>
            </p:custDataLst>
          </p:nvPr>
        </p:nvSpPr>
        <p:spPr>
          <a:xfrm>
            <a:off x="5271453" y="3048261"/>
            <a:ext cx="214103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buClr>
                <a:schemeClr val="accent3"/>
              </a:buClr>
            </a:pPr>
            <a:r>
              <a:rPr lang="zh-CN" altLang="en-US" sz="4400" b="1" dirty="0">
                <a:solidFill>
                  <a:schemeClr val="accent1"/>
                </a:solidFill>
                <a:cs typeface="+mn-ea"/>
                <a:sym typeface="+mn-lt"/>
              </a:rPr>
              <a:t>关键字</a:t>
            </a:r>
            <a:endParaRPr lang="en-US" altLang="zh-CN" sz="4400" b="1" dirty="0">
              <a:solidFill>
                <a:schemeClr val="accent1"/>
              </a:solidFill>
              <a:cs typeface="+mn-ea"/>
              <a:sym typeface="+mn-lt"/>
            </a:endParaRPr>
          </a:p>
        </p:txBody>
      </p:sp>
      <p:sp>
        <p:nvSpPr>
          <p:cNvPr id="5" name="Freeform 36"/>
          <p:cNvSpPr>
            <a:spLocks/>
          </p:cNvSpPr>
          <p:nvPr/>
        </p:nvSpPr>
        <p:spPr bwMode="auto">
          <a:xfrm>
            <a:off x="3363254" y="1960452"/>
            <a:ext cx="2229658" cy="1095205"/>
          </a:xfrm>
          <a:custGeom>
            <a:avLst/>
            <a:gdLst>
              <a:gd name="T0" fmla="*/ 4026 w 4209"/>
              <a:gd name="T1" fmla="*/ 1478 h 2064"/>
              <a:gd name="T2" fmla="*/ 3574 w 4209"/>
              <a:gd name="T3" fmla="*/ 1866 h 2064"/>
              <a:gd name="T4" fmla="*/ 3294 w 4209"/>
              <a:gd name="T5" fmla="*/ 2064 h 2064"/>
              <a:gd name="T6" fmla="*/ 282 w 4209"/>
              <a:gd name="T7" fmla="*/ 2064 h 2064"/>
              <a:gd name="T8" fmla="*/ 0 w 4209"/>
              <a:gd name="T9" fmla="*/ 1838 h 2064"/>
              <a:gd name="T10" fmla="*/ 0 w 4209"/>
              <a:gd name="T11" fmla="*/ 230 h 2064"/>
              <a:gd name="T12" fmla="*/ 282 w 4209"/>
              <a:gd name="T13" fmla="*/ 0 h 2064"/>
              <a:gd name="T14" fmla="*/ 3294 w 4209"/>
              <a:gd name="T15" fmla="*/ 0 h 2064"/>
              <a:gd name="T16" fmla="*/ 3576 w 4209"/>
              <a:gd name="T17" fmla="*/ 230 h 2064"/>
              <a:gd name="T18" fmla="*/ 3576 w 4209"/>
              <a:gd name="T19" fmla="*/ 210 h 2064"/>
              <a:gd name="T20" fmla="*/ 4163 w 4209"/>
              <a:gd name="T21" fmla="*/ 1478 h 2064"/>
              <a:gd name="T22" fmla="*/ 4026 w 4209"/>
              <a:gd name="T23" fmla="*/ 1478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09" h="2064">
                <a:moveTo>
                  <a:pt x="4026" y="1478"/>
                </a:moveTo>
                <a:cubicBezTo>
                  <a:pt x="3821" y="1438"/>
                  <a:pt x="3665" y="1462"/>
                  <a:pt x="3574" y="1866"/>
                </a:cubicBezTo>
                <a:cubicBezTo>
                  <a:pt x="3574" y="1993"/>
                  <a:pt x="3450" y="2064"/>
                  <a:pt x="3294" y="2064"/>
                </a:cubicBezTo>
                <a:cubicBezTo>
                  <a:pt x="282" y="2064"/>
                  <a:pt x="282" y="2064"/>
                  <a:pt x="282" y="2064"/>
                </a:cubicBezTo>
                <a:cubicBezTo>
                  <a:pt x="127" y="2064"/>
                  <a:pt x="0" y="1965"/>
                  <a:pt x="0" y="1838"/>
                </a:cubicBezTo>
                <a:cubicBezTo>
                  <a:pt x="0" y="230"/>
                  <a:pt x="0" y="230"/>
                  <a:pt x="0" y="230"/>
                </a:cubicBezTo>
                <a:cubicBezTo>
                  <a:pt x="0" y="104"/>
                  <a:pt x="127" y="0"/>
                  <a:pt x="282" y="0"/>
                </a:cubicBezTo>
                <a:cubicBezTo>
                  <a:pt x="3294" y="0"/>
                  <a:pt x="3294" y="0"/>
                  <a:pt x="3294" y="0"/>
                </a:cubicBezTo>
                <a:cubicBezTo>
                  <a:pt x="3450" y="0"/>
                  <a:pt x="3576" y="104"/>
                  <a:pt x="3576" y="230"/>
                </a:cubicBezTo>
                <a:cubicBezTo>
                  <a:pt x="3576" y="210"/>
                  <a:pt x="3576" y="210"/>
                  <a:pt x="3576" y="210"/>
                </a:cubicBezTo>
                <a:cubicBezTo>
                  <a:pt x="3608" y="506"/>
                  <a:pt x="3534" y="1028"/>
                  <a:pt x="4163" y="1478"/>
                </a:cubicBezTo>
                <a:cubicBezTo>
                  <a:pt x="4209" y="1511"/>
                  <a:pt x="4189" y="1510"/>
                  <a:pt x="4026" y="1478"/>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MH_Text_1"/>
          <p:cNvSpPr/>
          <p:nvPr>
            <p:custDataLst>
              <p:tags r:id="rId2"/>
            </p:custDataLst>
          </p:nvPr>
        </p:nvSpPr>
        <p:spPr>
          <a:xfrm>
            <a:off x="3220131" y="2311280"/>
            <a:ext cx="214103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buClr>
                <a:schemeClr val="accent3"/>
              </a:buClr>
            </a:pPr>
            <a:r>
              <a:rPr lang="zh-CN" altLang="en-US" sz="2800" b="1" dirty="0" smtClean="0">
                <a:solidFill>
                  <a:schemeClr val="bg1"/>
                </a:solidFill>
                <a:cs typeface="+mn-ea"/>
                <a:sym typeface="+mn-lt"/>
              </a:rPr>
              <a:t>文本标题</a:t>
            </a:r>
            <a:endParaRPr lang="en-US" altLang="zh-CN" sz="2800" b="1" dirty="0">
              <a:solidFill>
                <a:schemeClr val="bg1"/>
              </a:solidFill>
              <a:cs typeface="+mn-ea"/>
              <a:sym typeface="+mn-lt"/>
            </a:endParaRPr>
          </a:p>
        </p:txBody>
      </p:sp>
      <p:sp>
        <p:nvSpPr>
          <p:cNvPr id="7" name="矩形 60"/>
          <p:cNvSpPr>
            <a:spLocks noChangeArrowheads="1"/>
          </p:cNvSpPr>
          <p:nvPr/>
        </p:nvSpPr>
        <p:spPr bwMode="auto">
          <a:xfrm>
            <a:off x="408120" y="2006404"/>
            <a:ext cx="2580262"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8" name="Freeform 27"/>
          <p:cNvSpPr>
            <a:spLocks/>
          </p:cNvSpPr>
          <p:nvPr/>
        </p:nvSpPr>
        <p:spPr bwMode="auto">
          <a:xfrm>
            <a:off x="5271453" y="1128768"/>
            <a:ext cx="1734386" cy="712071"/>
          </a:xfrm>
          <a:custGeom>
            <a:avLst/>
            <a:gdLst>
              <a:gd name="T0" fmla="*/ 2317 w 3275"/>
              <a:gd name="T1" fmla="*/ 903 h 1343"/>
              <a:gd name="T2" fmla="*/ 2176 w 3275"/>
              <a:gd name="T3" fmla="*/ 816 h 1343"/>
              <a:gd name="T4" fmla="*/ 1878 w 3275"/>
              <a:gd name="T5" fmla="*/ 691 h 1343"/>
              <a:gd name="T6" fmla="*/ 1552 w 3275"/>
              <a:gd name="T7" fmla="*/ 629 h 1343"/>
              <a:gd name="T8" fmla="*/ 1212 w 3275"/>
              <a:gd name="T9" fmla="*/ 634 h 1343"/>
              <a:gd name="T10" fmla="*/ 872 w 3275"/>
              <a:gd name="T11" fmla="*/ 709 h 1343"/>
              <a:gd name="T12" fmla="*/ 547 w 3275"/>
              <a:gd name="T13" fmla="*/ 854 h 1343"/>
              <a:gd name="T14" fmla="*/ 252 w 3275"/>
              <a:gd name="T15" fmla="*/ 1068 h 1343"/>
              <a:gd name="T16" fmla="*/ 0 w 3275"/>
              <a:gd name="T17" fmla="*/ 1343 h 1343"/>
              <a:gd name="T18" fmla="*/ 190 w 3275"/>
              <a:gd name="T19" fmla="*/ 1013 h 1343"/>
              <a:gd name="T20" fmla="*/ 449 w 3275"/>
              <a:gd name="T21" fmla="*/ 722 h 1343"/>
              <a:gd name="T22" fmla="*/ 768 w 3275"/>
              <a:gd name="T23" fmla="*/ 485 h 1343"/>
              <a:gd name="T24" fmla="*/ 1136 w 3275"/>
              <a:gd name="T25" fmla="*/ 314 h 1343"/>
              <a:gd name="T26" fmla="*/ 1538 w 3275"/>
              <a:gd name="T27" fmla="*/ 218 h 1343"/>
              <a:gd name="T28" fmla="*/ 1960 w 3275"/>
              <a:gd name="T29" fmla="*/ 205 h 1343"/>
              <a:gd name="T30" fmla="*/ 2384 w 3275"/>
              <a:gd name="T31" fmla="*/ 279 h 1343"/>
              <a:gd name="T32" fmla="*/ 2591 w 3275"/>
              <a:gd name="T33" fmla="*/ 349 h 1343"/>
              <a:gd name="T34" fmla="*/ 2604 w 3275"/>
              <a:gd name="T35" fmla="*/ 355 h 1343"/>
              <a:gd name="T36" fmla="*/ 2790 w 3275"/>
              <a:gd name="T37" fmla="*/ 0 h 1343"/>
              <a:gd name="T38" fmla="*/ 3275 w 3275"/>
              <a:gd name="T39" fmla="*/ 1087 h 1343"/>
              <a:gd name="T40" fmla="*/ 2104 w 3275"/>
              <a:gd name="T41" fmla="*/ 1308 h 1343"/>
              <a:gd name="T42" fmla="*/ 2317 w 3275"/>
              <a:gd name="T43" fmla="*/ 903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75" h="1343">
                <a:moveTo>
                  <a:pt x="2317" y="903"/>
                </a:moveTo>
                <a:cubicBezTo>
                  <a:pt x="2272" y="872"/>
                  <a:pt x="2225" y="843"/>
                  <a:pt x="2176" y="816"/>
                </a:cubicBezTo>
                <a:cubicBezTo>
                  <a:pt x="2082" y="765"/>
                  <a:pt x="1982" y="723"/>
                  <a:pt x="1878" y="691"/>
                </a:cubicBezTo>
                <a:cubicBezTo>
                  <a:pt x="1773" y="660"/>
                  <a:pt x="1664" y="639"/>
                  <a:pt x="1552" y="629"/>
                </a:cubicBezTo>
                <a:cubicBezTo>
                  <a:pt x="1441" y="619"/>
                  <a:pt x="1326" y="620"/>
                  <a:pt x="1212" y="634"/>
                </a:cubicBezTo>
                <a:cubicBezTo>
                  <a:pt x="1098" y="647"/>
                  <a:pt x="984" y="672"/>
                  <a:pt x="872" y="709"/>
                </a:cubicBezTo>
                <a:cubicBezTo>
                  <a:pt x="760" y="745"/>
                  <a:pt x="651" y="794"/>
                  <a:pt x="547" y="854"/>
                </a:cubicBezTo>
                <a:cubicBezTo>
                  <a:pt x="443" y="914"/>
                  <a:pt x="344" y="986"/>
                  <a:pt x="252" y="1068"/>
                </a:cubicBezTo>
                <a:cubicBezTo>
                  <a:pt x="160" y="1150"/>
                  <a:pt x="75" y="1242"/>
                  <a:pt x="0" y="1343"/>
                </a:cubicBezTo>
                <a:cubicBezTo>
                  <a:pt x="52" y="1228"/>
                  <a:pt x="115" y="1117"/>
                  <a:pt x="190" y="1013"/>
                </a:cubicBezTo>
                <a:cubicBezTo>
                  <a:pt x="266" y="909"/>
                  <a:pt x="352" y="811"/>
                  <a:pt x="449" y="722"/>
                </a:cubicBezTo>
                <a:cubicBezTo>
                  <a:pt x="546" y="633"/>
                  <a:pt x="653" y="554"/>
                  <a:pt x="768" y="485"/>
                </a:cubicBezTo>
                <a:cubicBezTo>
                  <a:pt x="883" y="416"/>
                  <a:pt x="1006" y="359"/>
                  <a:pt x="1136" y="314"/>
                </a:cubicBezTo>
                <a:cubicBezTo>
                  <a:pt x="1265" y="269"/>
                  <a:pt x="1400" y="236"/>
                  <a:pt x="1538" y="218"/>
                </a:cubicBezTo>
                <a:cubicBezTo>
                  <a:pt x="1676" y="199"/>
                  <a:pt x="1818" y="195"/>
                  <a:pt x="1960" y="205"/>
                </a:cubicBezTo>
                <a:cubicBezTo>
                  <a:pt x="2102" y="215"/>
                  <a:pt x="2245" y="240"/>
                  <a:pt x="2384" y="279"/>
                </a:cubicBezTo>
                <a:cubicBezTo>
                  <a:pt x="2454" y="299"/>
                  <a:pt x="2523" y="323"/>
                  <a:pt x="2591" y="349"/>
                </a:cubicBezTo>
                <a:cubicBezTo>
                  <a:pt x="2596" y="351"/>
                  <a:pt x="2600" y="353"/>
                  <a:pt x="2604" y="355"/>
                </a:cubicBezTo>
                <a:cubicBezTo>
                  <a:pt x="2790" y="0"/>
                  <a:pt x="2790" y="0"/>
                  <a:pt x="2790" y="0"/>
                </a:cubicBezTo>
                <a:cubicBezTo>
                  <a:pt x="3275" y="1087"/>
                  <a:pt x="3275" y="1087"/>
                  <a:pt x="3275" y="1087"/>
                </a:cubicBezTo>
                <a:cubicBezTo>
                  <a:pt x="2104" y="1308"/>
                  <a:pt x="2104" y="1308"/>
                  <a:pt x="2104" y="1308"/>
                </a:cubicBezTo>
                <a:lnTo>
                  <a:pt x="2317" y="90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5"/>
          <p:cNvSpPr>
            <a:spLocks/>
          </p:cNvSpPr>
          <p:nvPr/>
        </p:nvSpPr>
        <p:spPr bwMode="auto">
          <a:xfrm>
            <a:off x="7116106" y="1680109"/>
            <a:ext cx="1896985" cy="1426010"/>
          </a:xfrm>
          <a:custGeom>
            <a:avLst/>
            <a:gdLst>
              <a:gd name="T0" fmla="*/ 284 w 3580"/>
              <a:gd name="T1" fmla="*/ 0 h 2693"/>
              <a:gd name="T2" fmla="*/ 3295 w 3580"/>
              <a:gd name="T3" fmla="*/ 0 h 2693"/>
              <a:gd name="T4" fmla="*/ 3580 w 3580"/>
              <a:gd name="T5" fmla="*/ 226 h 2693"/>
              <a:gd name="T6" fmla="*/ 3580 w 3580"/>
              <a:gd name="T7" fmla="*/ 1834 h 2693"/>
              <a:gd name="T8" fmla="*/ 3295 w 3580"/>
              <a:gd name="T9" fmla="*/ 2060 h 2693"/>
              <a:gd name="T10" fmla="*/ 2138 w 3580"/>
              <a:gd name="T11" fmla="*/ 2060 h 2693"/>
              <a:gd name="T12" fmla="*/ 870 w 3580"/>
              <a:gd name="T13" fmla="*/ 2647 h 2693"/>
              <a:gd name="T14" fmla="*/ 870 w 3580"/>
              <a:gd name="T15" fmla="*/ 2511 h 2693"/>
              <a:gd name="T16" fmla="*/ 489 w 3580"/>
              <a:gd name="T17" fmla="*/ 2062 h 2693"/>
              <a:gd name="T18" fmla="*/ 283 w 3580"/>
              <a:gd name="T19" fmla="*/ 2062 h 2693"/>
              <a:gd name="T20" fmla="*/ 0 w 3580"/>
              <a:gd name="T21" fmla="*/ 1834 h 2693"/>
              <a:gd name="T22" fmla="*/ 0 w 3580"/>
              <a:gd name="T23" fmla="*/ 226 h 2693"/>
              <a:gd name="T24" fmla="*/ 284 w 3580"/>
              <a:gd name="T25"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0" h="2693">
                <a:moveTo>
                  <a:pt x="284" y="0"/>
                </a:moveTo>
                <a:cubicBezTo>
                  <a:pt x="3295" y="0"/>
                  <a:pt x="3295" y="0"/>
                  <a:pt x="3295" y="0"/>
                </a:cubicBezTo>
                <a:cubicBezTo>
                  <a:pt x="3451" y="0"/>
                  <a:pt x="3580" y="99"/>
                  <a:pt x="3580" y="226"/>
                </a:cubicBezTo>
                <a:cubicBezTo>
                  <a:pt x="3580" y="1834"/>
                  <a:pt x="3580" y="1834"/>
                  <a:pt x="3580" y="1834"/>
                </a:cubicBezTo>
                <a:cubicBezTo>
                  <a:pt x="3580" y="1960"/>
                  <a:pt x="3451" y="2060"/>
                  <a:pt x="3295" y="2060"/>
                </a:cubicBezTo>
                <a:cubicBezTo>
                  <a:pt x="2138" y="2060"/>
                  <a:pt x="2138" y="2060"/>
                  <a:pt x="2138" y="2060"/>
                </a:cubicBezTo>
                <a:cubicBezTo>
                  <a:pt x="1842" y="2088"/>
                  <a:pt x="1320" y="2019"/>
                  <a:pt x="870" y="2647"/>
                </a:cubicBezTo>
                <a:cubicBezTo>
                  <a:pt x="837" y="2693"/>
                  <a:pt x="838" y="2675"/>
                  <a:pt x="870" y="2511"/>
                </a:cubicBezTo>
                <a:cubicBezTo>
                  <a:pt x="910" y="2307"/>
                  <a:pt x="900" y="2108"/>
                  <a:pt x="489" y="2062"/>
                </a:cubicBezTo>
                <a:cubicBezTo>
                  <a:pt x="438" y="2057"/>
                  <a:pt x="283" y="2062"/>
                  <a:pt x="283" y="2062"/>
                </a:cubicBezTo>
                <a:cubicBezTo>
                  <a:pt x="127" y="2062"/>
                  <a:pt x="0" y="1960"/>
                  <a:pt x="0" y="1834"/>
                </a:cubicBezTo>
                <a:cubicBezTo>
                  <a:pt x="0" y="226"/>
                  <a:pt x="0" y="226"/>
                  <a:pt x="0" y="226"/>
                </a:cubicBezTo>
                <a:cubicBezTo>
                  <a:pt x="0" y="99"/>
                  <a:pt x="128" y="0"/>
                  <a:pt x="284" y="0"/>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MH_Text_1"/>
          <p:cNvSpPr/>
          <p:nvPr>
            <p:custDataLst>
              <p:tags r:id="rId3"/>
            </p:custDataLst>
          </p:nvPr>
        </p:nvSpPr>
        <p:spPr>
          <a:xfrm>
            <a:off x="6994082" y="2033074"/>
            <a:ext cx="214103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buClr>
                <a:schemeClr val="accent3"/>
              </a:buClr>
            </a:pPr>
            <a:r>
              <a:rPr lang="zh-CN" altLang="en-US" sz="2800" b="1" dirty="0" smtClean="0">
                <a:solidFill>
                  <a:schemeClr val="bg1"/>
                </a:solidFill>
                <a:cs typeface="+mn-ea"/>
                <a:sym typeface="+mn-lt"/>
              </a:rPr>
              <a:t>文本标题</a:t>
            </a:r>
            <a:endParaRPr lang="en-US" altLang="zh-CN" sz="2800" b="1" dirty="0">
              <a:solidFill>
                <a:schemeClr val="bg1"/>
              </a:solidFill>
              <a:cs typeface="+mn-ea"/>
              <a:sym typeface="+mn-lt"/>
            </a:endParaRPr>
          </a:p>
        </p:txBody>
      </p:sp>
      <p:sp>
        <p:nvSpPr>
          <p:cNvPr id="11" name="矩形 60"/>
          <p:cNvSpPr>
            <a:spLocks noChangeArrowheads="1"/>
          </p:cNvSpPr>
          <p:nvPr/>
        </p:nvSpPr>
        <p:spPr bwMode="auto">
          <a:xfrm>
            <a:off x="9156794" y="1833919"/>
            <a:ext cx="2659734"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12" name="Freeform 25"/>
          <p:cNvSpPr>
            <a:spLocks/>
          </p:cNvSpPr>
          <p:nvPr/>
        </p:nvSpPr>
        <p:spPr bwMode="auto">
          <a:xfrm>
            <a:off x="7404138" y="2904245"/>
            <a:ext cx="753188" cy="1639070"/>
          </a:xfrm>
          <a:custGeom>
            <a:avLst/>
            <a:gdLst>
              <a:gd name="T0" fmla="*/ 556 w 1420"/>
              <a:gd name="T1" fmla="*/ 2215 h 3093"/>
              <a:gd name="T2" fmla="*/ 783 w 1420"/>
              <a:gd name="T3" fmla="*/ 1985 h 3093"/>
              <a:gd name="T4" fmla="*/ 964 w 1420"/>
              <a:gd name="T5" fmla="*/ 1706 h 3093"/>
              <a:gd name="T6" fmla="*/ 1087 w 1420"/>
              <a:gd name="T7" fmla="*/ 1390 h 3093"/>
              <a:gd name="T8" fmla="*/ 1145 w 1420"/>
              <a:gd name="T9" fmla="*/ 1047 h 3093"/>
              <a:gd name="T10" fmla="*/ 1132 w 1420"/>
              <a:gd name="T11" fmla="*/ 691 h 3093"/>
              <a:gd name="T12" fmla="*/ 1045 w 1420"/>
              <a:gd name="T13" fmla="*/ 337 h 3093"/>
              <a:gd name="T14" fmla="*/ 884 w 1420"/>
              <a:gd name="T15" fmla="*/ 0 h 3093"/>
              <a:gd name="T16" fmla="*/ 1118 w 1420"/>
              <a:gd name="T17" fmla="*/ 301 h 3093"/>
              <a:gd name="T18" fmla="*/ 1291 w 1420"/>
              <a:gd name="T19" fmla="*/ 649 h 3093"/>
              <a:gd name="T20" fmla="*/ 1392 w 1420"/>
              <a:gd name="T21" fmla="*/ 1034 h 3093"/>
              <a:gd name="T22" fmla="*/ 1413 w 1420"/>
              <a:gd name="T23" fmla="*/ 1439 h 3093"/>
              <a:gd name="T24" fmla="*/ 1350 w 1420"/>
              <a:gd name="T25" fmla="*/ 1848 h 3093"/>
              <a:gd name="T26" fmla="*/ 1203 w 1420"/>
              <a:gd name="T27" fmla="*/ 2244 h 3093"/>
              <a:gd name="T28" fmla="*/ 976 w 1420"/>
              <a:gd name="T29" fmla="*/ 2609 h 3093"/>
              <a:gd name="T30" fmla="*/ 902 w 1420"/>
              <a:gd name="T31" fmla="*/ 2699 h 3093"/>
              <a:gd name="T32" fmla="*/ 1187 w 1420"/>
              <a:gd name="T33" fmla="*/ 3018 h 3093"/>
              <a:gd name="T34" fmla="*/ 0 w 1420"/>
              <a:gd name="T35" fmla="*/ 3093 h 3093"/>
              <a:gd name="T36" fmla="*/ 202 w 1420"/>
              <a:gd name="T37" fmla="*/ 1918 h 3093"/>
              <a:gd name="T38" fmla="*/ 504 w 1420"/>
              <a:gd name="T39" fmla="*/ 2256 h 3093"/>
              <a:gd name="T40" fmla="*/ 556 w 1420"/>
              <a:gd name="T41" fmla="*/ 2215 h 3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0" h="3093">
                <a:moveTo>
                  <a:pt x="556" y="2215"/>
                </a:moveTo>
                <a:cubicBezTo>
                  <a:pt x="638" y="2147"/>
                  <a:pt x="715" y="2070"/>
                  <a:pt x="783" y="1985"/>
                </a:cubicBezTo>
                <a:cubicBezTo>
                  <a:pt x="852" y="1900"/>
                  <a:pt x="912" y="1806"/>
                  <a:pt x="964" y="1706"/>
                </a:cubicBezTo>
                <a:cubicBezTo>
                  <a:pt x="1015" y="1607"/>
                  <a:pt x="1057" y="1500"/>
                  <a:pt x="1087" y="1390"/>
                </a:cubicBezTo>
                <a:cubicBezTo>
                  <a:pt x="1118" y="1279"/>
                  <a:pt x="1138" y="1164"/>
                  <a:pt x="1145" y="1047"/>
                </a:cubicBezTo>
                <a:cubicBezTo>
                  <a:pt x="1153" y="929"/>
                  <a:pt x="1148" y="810"/>
                  <a:pt x="1132" y="691"/>
                </a:cubicBezTo>
                <a:cubicBezTo>
                  <a:pt x="1115" y="572"/>
                  <a:pt x="1086" y="453"/>
                  <a:pt x="1045" y="337"/>
                </a:cubicBezTo>
                <a:cubicBezTo>
                  <a:pt x="1003" y="221"/>
                  <a:pt x="950" y="108"/>
                  <a:pt x="884" y="0"/>
                </a:cubicBezTo>
                <a:cubicBezTo>
                  <a:pt x="971" y="91"/>
                  <a:pt x="1050" y="192"/>
                  <a:pt x="1118" y="301"/>
                </a:cubicBezTo>
                <a:cubicBezTo>
                  <a:pt x="1187" y="410"/>
                  <a:pt x="1245" y="527"/>
                  <a:pt x="1291" y="649"/>
                </a:cubicBezTo>
                <a:cubicBezTo>
                  <a:pt x="1337" y="772"/>
                  <a:pt x="1371" y="901"/>
                  <a:pt x="1392" y="1034"/>
                </a:cubicBezTo>
                <a:cubicBezTo>
                  <a:pt x="1412" y="1166"/>
                  <a:pt x="1420" y="1302"/>
                  <a:pt x="1413" y="1439"/>
                </a:cubicBezTo>
                <a:cubicBezTo>
                  <a:pt x="1406" y="1576"/>
                  <a:pt x="1385" y="1713"/>
                  <a:pt x="1350" y="1848"/>
                </a:cubicBezTo>
                <a:cubicBezTo>
                  <a:pt x="1315" y="1983"/>
                  <a:pt x="1266" y="2116"/>
                  <a:pt x="1203" y="2244"/>
                </a:cubicBezTo>
                <a:cubicBezTo>
                  <a:pt x="1141" y="2372"/>
                  <a:pt x="1065" y="2494"/>
                  <a:pt x="976" y="2609"/>
                </a:cubicBezTo>
                <a:cubicBezTo>
                  <a:pt x="952" y="2640"/>
                  <a:pt x="927" y="2670"/>
                  <a:pt x="902" y="2699"/>
                </a:cubicBezTo>
                <a:cubicBezTo>
                  <a:pt x="1187" y="3018"/>
                  <a:pt x="1187" y="3018"/>
                  <a:pt x="1187" y="3018"/>
                </a:cubicBezTo>
                <a:cubicBezTo>
                  <a:pt x="0" y="3093"/>
                  <a:pt x="0" y="3093"/>
                  <a:pt x="0" y="3093"/>
                </a:cubicBezTo>
                <a:cubicBezTo>
                  <a:pt x="202" y="1918"/>
                  <a:pt x="202" y="1918"/>
                  <a:pt x="202" y="1918"/>
                </a:cubicBezTo>
                <a:cubicBezTo>
                  <a:pt x="504" y="2256"/>
                  <a:pt x="504" y="2256"/>
                  <a:pt x="504" y="2256"/>
                </a:cubicBezTo>
                <a:cubicBezTo>
                  <a:pt x="522" y="2242"/>
                  <a:pt x="539" y="2229"/>
                  <a:pt x="556" y="221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4"/>
          <p:cNvSpPr>
            <a:spLocks/>
          </p:cNvSpPr>
          <p:nvPr/>
        </p:nvSpPr>
        <p:spPr bwMode="auto">
          <a:xfrm>
            <a:off x="5447134" y="4221882"/>
            <a:ext cx="1896985" cy="1429748"/>
          </a:xfrm>
          <a:custGeom>
            <a:avLst/>
            <a:gdLst>
              <a:gd name="T0" fmla="*/ 284 w 3580"/>
              <a:gd name="T1" fmla="*/ 2698 h 2698"/>
              <a:gd name="T2" fmla="*/ 3295 w 3580"/>
              <a:gd name="T3" fmla="*/ 2698 h 2698"/>
              <a:gd name="T4" fmla="*/ 3580 w 3580"/>
              <a:gd name="T5" fmla="*/ 2467 h 2698"/>
              <a:gd name="T6" fmla="*/ 3580 w 3580"/>
              <a:gd name="T7" fmla="*/ 859 h 2698"/>
              <a:gd name="T8" fmla="*/ 3295 w 3580"/>
              <a:gd name="T9" fmla="*/ 634 h 2698"/>
              <a:gd name="T10" fmla="*/ 2138 w 3580"/>
              <a:gd name="T11" fmla="*/ 634 h 2698"/>
              <a:gd name="T12" fmla="*/ 870 w 3580"/>
              <a:gd name="T13" fmla="*/ 46 h 2698"/>
              <a:gd name="T14" fmla="*/ 870 w 3580"/>
              <a:gd name="T15" fmla="*/ 182 h 2698"/>
              <a:gd name="T16" fmla="*/ 489 w 3580"/>
              <a:gd name="T17" fmla="*/ 631 h 2698"/>
              <a:gd name="T18" fmla="*/ 283 w 3580"/>
              <a:gd name="T19" fmla="*/ 631 h 2698"/>
              <a:gd name="T20" fmla="*/ 0 w 3580"/>
              <a:gd name="T21" fmla="*/ 859 h 2698"/>
              <a:gd name="T22" fmla="*/ 0 w 3580"/>
              <a:gd name="T23" fmla="*/ 2467 h 2698"/>
              <a:gd name="T24" fmla="*/ 284 w 3580"/>
              <a:gd name="T25" fmla="*/ 2698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0" h="2698">
                <a:moveTo>
                  <a:pt x="284" y="2698"/>
                </a:moveTo>
                <a:cubicBezTo>
                  <a:pt x="3295" y="2698"/>
                  <a:pt x="3295" y="2698"/>
                  <a:pt x="3295" y="2698"/>
                </a:cubicBezTo>
                <a:cubicBezTo>
                  <a:pt x="3451" y="2698"/>
                  <a:pt x="3580" y="2594"/>
                  <a:pt x="3580" y="2467"/>
                </a:cubicBezTo>
                <a:cubicBezTo>
                  <a:pt x="3580" y="859"/>
                  <a:pt x="3580" y="859"/>
                  <a:pt x="3580" y="859"/>
                </a:cubicBezTo>
                <a:cubicBezTo>
                  <a:pt x="3580" y="733"/>
                  <a:pt x="3451" y="634"/>
                  <a:pt x="3295" y="634"/>
                </a:cubicBezTo>
                <a:cubicBezTo>
                  <a:pt x="2138" y="634"/>
                  <a:pt x="2138" y="634"/>
                  <a:pt x="2138" y="634"/>
                </a:cubicBezTo>
                <a:cubicBezTo>
                  <a:pt x="1843" y="602"/>
                  <a:pt x="1320" y="675"/>
                  <a:pt x="870" y="46"/>
                </a:cubicBezTo>
                <a:cubicBezTo>
                  <a:pt x="837" y="0"/>
                  <a:pt x="838" y="18"/>
                  <a:pt x="870" y="182"/>
                </a:cubicBezTo>
                <a:cubicBezTo>
                  <a:pt x="910" y="387"/>
                  <a:pt x="901" y="585"/>
                  <a:pt x="489" y="631"/>
                </a:cubicBezTo>
                <a:cubicBezTo>
                  <a:pt x="438" y="637"/>
                  <a:pt x="283" y="631"/>
                  <a:pt x="283" y="631"/>
                </a:cubicBezTo>
                <a:cubicBezTo>
                  <a:pt x="127" y="631"/>
                  <a:pt x="0" y="733"/>
                  <a:pt x="0" y="859"/>
                </a:cubicBezTo>
                <a:cubicBezTo>
                  <a:pt x="0" y="2467"/>
                  <a:pt x="0" y="2467"/>
                  <a:pt x="0" y="2467"/>
                </a:cubicBezTo>
                <a:cubicBezTo>
                  <a:pt x="0" y="2594"/>
                  <a:pt x="128" y="2698"/>
                  <a:pt x="284" y="2698"/>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MH_Text_1"/>
          <p:cNvSpPr/>
          <p:nvPr>
            <p:custDataLst>
              <p:tags r:id="rId4"/>
            </p:custDataLst>
          </p:nvPr>
        </p:nvSpPr>
        <p:spPr>
          <a:xfrm>
            <a:off x="5354616" y="4922712"/>
            <a:ext cx="2141032" cy="72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buClr>
                <a:schemeClr val="accent3"/>
              </a:buClr>
            </a:pPr>
            <a:r>
              <a:rPr lang="zh-CN" altLang="en-US" sz="2800" b="1" dirty="0" smtClean="0">
                <a:solidFill>
                  <a:schemeClr val="bg1"/>
                </a:solidFill>
                <a:cs typeface="+mn-ea"/>
                <a:sym typeface="+mn-lt"/>
              </a:rPr>
              <a:t>文本标题</a:t>
            </a:r>
            <a:endParaRPr lang="en-US" altLang="zh-CN" sz="2800" b="1" dirty="0">
              <a:solidFill>
                <a:schemeClr val="bg1"/>
              </a:solidFill>
              <a:cs typeface="+mn-ea"/>
              <a:sym typeface="+mn-lt"/>
            </a:endParaRPr>
          </a:p>
        </p:txBody>
      </p:sp>
      <p:sp>
        <p:nvSpPr>
          <p:cNvPr id="16" name="矩形 60"/>
          <p:cNvSpPr>
            <a:spLocks noChangeArrowheads="1"/>
          </p:cNvSpPr>
          <p:nvPr/>
        </p:nvSpPr>
        <p:spPr bwMode="auto">
          <a:xfrm>
            <a:off x="3950538" y="5769417"/>
            <a:ext cx="473419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17" name="Freeform 26"/>
          <p:cNvSpPr>
            <a:spLocks/>
          </p:cNvSpPr>
          <p:nvPr/>
        </p:nvSpPr>
        <p:spPr bwMode="auto">
          <a:xfrm>
            <a:off x="4142607" y="3195828"/>
            <a:ext cx="1218556" cy="1491423"/>
          </a:xfrm>
          <a:custGeom>
            <a:avLst/>
            <a:gdLst>
              <a:gd name="T0" fmla="*/ 0 w 2298"/>
              <a:gd name="T1" fmla="*/ 922 h 2816"/>
              <a:gd name="T2" fmla="*/ 751 w 2298"/>
              <a:gd name="T3" fmla="*/ 0 h 2816"/>
              <a:gd name="T4" fmla="*/ 1476 w 2298"/>
              <a:gd name="T5" fmla="*/ 945 h 2816"/>
              <a:gd name="T6" fmla="*/ 1000 w 2298"/>
              <a:gd name="T7" fmla="*/ 938 h 2816"/>
              <a:gd name="T8" fmla="*/ 992 w 2298"/>
              <a:gd name="T9" fmla="*/ 998 h 2816"/>
              <a:gd name="T10" fmla="*/ 989 w 2298"/>
              <a:gd name="T11" fmla="*/ 1321 h 2816"/>
              <a:gd name="T12" fmla="*/ 1053 w 2298"/>
              <a:gd name="T13" fmla="*/ 1647 h 2816"/>
              <a:gd name="T14" fmla="*/ 1185 w 2298"/>
              <a:gd name="T15" fmla="*/ 1960 h 2816"/>
              <a:gd name="T16" fmla="*/ 1382 w 2298"/>
              <a:gd name="T17" fmla="*/ 2246 h 2816"/>
              <a:gd name="T18" fmla="*/ 1640 w 2298"/>
              <a:gd name="T19" fmla="*/ 2493 h 2816"/>
              <a:gd name="T20" fmla="*/ 1949 w 2298"/>
              <a:gd name="T21" fmla="*/ 2686 h 2816"/>
              <a:gd name="T22" fmla="*/ 2298 w 2298"/>
              <a:gd name="T23" fmla="*/ 2816 h 2816"/>
              <a:gd name="T24" fmla="*/ 1921 w 2298"/>
              <a:gd name="T25" fmla="*/ 2764 h 2816"/>
              <a:gd name="T26" fmla="*/ 1554 w 2298"/>
              <a:gd name="T27" fmla="*/ 2633 h 2816"/>
              <a:gd name="T28" fmla="*/ 1215 w 2298"/>
              <a:gd name="T29" fmla="*/ 2427 h 2816"/>
              <a:gd name="T30" fmla="*/ 917 w 2298"/>
              <a:gd name="T31" fmla="*/ 2151 h 2816"/>
              <a:gd name="T32" fmla="*/ 677 w 2298"/>
              <a:gd name="T33" fmla="*/ 1814 h 2816"/>
              <a:gd name="T34" fmla="*/ 507 w 2298"/>
              <a:gd name="T35" fmla="*/ 1428 h 2816"/>
              <a:gd name="T36" fmla="*/ 416 w 2298"/>
              <a:gd name="T37" fmla="*/ 1007 h 2816"/>
              <a:gd name="T38" fmla="*/ 409 w 2298"/>
              <a:gd name="T39" fmla="*/ 929 h 2816"/>
              <a:gd name="T40" fmla="*/ 0 w 2298"/>
              <a:gd name="T41" fmla="*/ 922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8" h="2816">
                <a:moveTo>
                  <a:pt x="0" y="922"/>
                </a:moveTo>
                <a:cubicBezTo>
                  <a:pt x="751" y="0"/>
                  <a:pt x="751" y="0"/>
                  <a:pt x="751" y="0"/>
                </a:cubicBezTo>
                <a:cubicBezTo>
                  <a:pt x="1476" y="945"/>
                  <a:pt x="1476" y="945"/>
                  <a:pt x="1476" y="945"/>
                </a:cubicBezTo>
                <a:cubicBezTo>
                  <a:pt x="1000" y="938"/>
                  <a:pt x="1000" y="938"/>
                  <a:pt x="1000" y="938"/>
                </a:cubicBezTo>
                <a:cubicBezTo>
                  <a:pt x="997" y="958"/>
                  <a:pt x="994" y="978"/>
                  <a:pt x="992" y="998"/>
                </a:cubicBezTo>
                <a:cubicBezTo>
                  <a:pt x="980" y="1104"/>
                  <a:pt x="979" y="1212"/>
                  <a:pt x="989" y="1321"/>
                </a:cubicBezTo>
                <a:cubicBezTo>
                  <a:pt x="999" y="1430"/>
                  <a:pt x="1020" y="1540"/>
                  <a:pt x="1053" y="1647"/>
                </a:cubicBezTo>
                <a:cubicBezTo>
                  <a:pt x="1085" y="1754"/>
                  <a:pt x="1129" y="1859"/>
                  <a:pt x="1185" y="1960"/>
                </a:cubicBezTo>
                <a:cubicBezTo>
                  <a:pt x="1240" y="2060"/>
                  <a:pt x="1306" y="2157"/>
                  <a:pt x="1382" y="2246"/>
                </a:cubicBezTo>
                <a:cubicBezTo>
                  <a:pt x="1459" y="2336"/>
                  <a:pt x="1545" y="2419"/>
                  <a:pt x="1640" y="2493"/>
                </a:cubicBezTo>
                <a:cubicBezTo>
                  <a:pt x="1735" y="2567"/>
                  <a:pt x="1838" y="2632"/>
                  <a:pt x="1949" y="2686"/>
                </a:cubicBezTo>
                <a:cubicBezTo>
                  <a:pt x="2059" y="2741"/>
                  <a:pt x="2176" y="2784"/>
                  <a:pt x="2298" y="2816"/>
                </a:cubicBezTo>
                <a:cubicBezTo>
                  <a:pt x="2172" y="2811"/>
                  <a:pt x="2046" y="2794"/>
                  <a:pt x="1921" y="2764"/>
                </a:cubicBezTo>
                <a:cubicBezTo>
                  <a:pt x="1796" y="2733"/>
                  <a:pt x="1673" y="2689"/>
                  <a:pt x="1554" y="2633"/>
                </a:cubicBezTo>
                <a:cubicBezTo>
                  <a:pt x="1436" y="2577"/>
                  <a:pt x="1322" y="2508"/>
                  <a:pt x="1215" y="2427"/>
                </a:cubicBezTo>
                <a:cubicBezTo>
                  <a:pt x="1107" y="2347"/>
                  <a:pt x="1007" y="2254"/>
                  <a:pt x="917" y="2151"/>
                </a:cubicBezTo>
                <a:cubicBezTo>
                  <a:pt x="827" y="2048"/>
                  <a:pt x="746" y="1935"/>
                  <a:pt x="677" y="1814"/>
                </a:cubicBezTo>
                <a:cubicBezTo>
                  <a:pt x="608" y="1693"/>
                  <a:pt x="551" y="1563"/>
                  <a:pt x="507" y="1428"/>
                </a:cubicBezTo>
                <a:cubicBezTo>
                  <a:pt x="463" y="1292"/>
                  <a:pt x="432" y="1151"/>
                  <a:pt x="416" y="1007"/>
                </a:cubicBezTo>
                <a:cubicBezTo>
                  <a:pt x="413" y="981"/>
                  <a:pt x="411" y="955"/>
                  <a:pt x="409" y="929"/>
                </a:cubicBezTo>
                <a:lnTo>
                  <a:pt x="0" y="922"/>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20" name="图片 19"/>
          <p:cNvPicPr>
            <a:picLocks noChangeAspect="1"/>
          </p:cNvPicPr>
          <p:nvPr/>
        </p:nvPicPr>
        <p:blipFill rotWithShape="1">
          <a:blip r:embed="rId7"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4109927815"/>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1400"/>
                            </p:stCondLst>
                            <p:childTnLst>
                              <p:par>
                                <p:cTn id="12" presetID="53" presetClass="entr" presetSubtype="16" fill="hold" grpId="0" nodeType="after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2000"/>
                            </p:stCondLst>
                            <p:childTnLst>
                              <p:par>
                                <p:cTn id="18" presetID="1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up)">
                                      <p:cBhvr>
                                        <p:cTn id="21" dur="500"/>
                                        <p:tgtEl>
                                          <p:spTgt spid="5"/>
                                        </p:tgtEl>
                                      </p:cBhvr>
                                    </p:animEffect>
                                  </p:childTnLst>
                                </p:cTn>
                              </p:par>
                            </p:childTnLst>
                          </p:cTn>
                        </p:par>
                        <p:par>
                          <p:cTn id="22" fill="hold">
                            <p:stCondLst>
                              <p:cond delay="25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3150"/>
                            </p:stCondLst>
                            <p:childTnLst>
                              <p:par>
                                <p:cTn id="29" presetID="22" presetClass="entr" presetSubtype="8" fill="hold" grpId="0" nodeType="afterEffect">
                                  <p:stCondLst>
                                    <p:cond delay="0"/>
                                  </p:stCondLst>
                                  <p:iterate type="lt">
                                    <p:tmPct val="10000"/>
                                  </p:iterate>
                                  <p:childTnLst>
                                    <p:set>
                                      <p:cBhvr>
                                        <p:cTn id="30" dur="1" fill="hold">
                                          <p:stCondLst>
                                            <p:cond delay="0"/>
                                          </p:stCondLst>
                                        </p:cTn>
                                        <p:tgtEl>
                                          <p:spTgt spid="7"/>
                                        </p:tgtEl>
                                        <p:attrNameLst>
                                          <p:attrName>style.visibility</p:attrName>
                                        </p:attrNameLst>
                                      </p:cBhvr>
                                      <p:to>
                                        <p:strVal val="visible"/>
                                      </p:to>
                                    </p:set>
                                    <p:animEffect transition="in" filter="wipe(left)">
                                      <p:cBhvr>
                                        <p:cTn id="31" dur="250"/>
                                        <p:tgtEl>
                                          <p:spTgt spid="7"/>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0"/>
                            </p:stCondLst>
                            <p:childTnLst>
                              <p:par>
                                <p:cTn id="37" presetID="1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p:tgtEl>
                                          <p:spTgt spid="9"/>
                                        </p:tgtEl>
                                        <p:attrNameLst>
                                          <p:attrName>ppt_y</p:attrName>
                                        </p:attrNameLst>
                                      </p:cBhvr>
                                      <p:tavLst>
                                        <p:tav tm="0">
                                          <p:val>
                                            <p:strVal val="#ppt_y+#ppt_h*1.125000"/>
                                          </p:val>
                                        </p:tav>
                                        <p:tav tm="100000">
                                          <p:val>
                                            <p:strVal val="#ppt_y"/>
                                          </p:val>
                                        </p:tav>
                                      </p:tavLst>
                                    </p:anim>
                                    <p:animEffect transition="in" filter="wipe(up)">
                                      <p:cBhvr>
                                        <p:cTn id="40" dur="500"/>
                                        <p:tgtEl>
                                          <p:spTgt spid="9"/>
                                        </p:tgtEl>
                                      </p:cBhvr>
                                    </p:animEffect>
                                  </p:childTnLst>
                                </p:cTn>
                              </p:par>
                            </p:childTnLst>
                          </p:cTn>
                        </p:par>
                        <p:par>
                          <p:cTn id="41" fill="hold">
                            <p:stCondLst>
                              <p:cond delay="5500"/>
                            </p:stCondLst>
                            <p:childTnLst>
                              <p:par>
                                <p:cTn id="42" presetID="53" presetClass="entr" presetSubtype="16" fill="hold" grpId="0" nodeType="afterEffect">
                                  <p:stCondLst>
                                    <p:cond delay="0"/>
                                  </p:stCondLst>
                                  <p:iterate type="lt">
                                    <p:tmPct val="10000"/>
                                  </p:iterate>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ppt_w</p:attrName>
                                        </p:attrNameLst>
                                      </p:cBhvr>
                                      <p:tavLst>
                                        <p:tav tm="0">
                                          <p:val>
                                            <p:fltVal val="0"/>
                                          </p:val>
                                        </p:tav>
                                        <p:tav tm="100000">
                                          <p:val>
                                            <p:strVal val="#ppt_w"/>
                                          </p:val>
                                        </p:tav>
                                      </p:tavLst>
                                    </p:anim>
                                    <p:anim calcmode="lin" valueType="num">
                                      <p:cBhvr>
                                        <p:cTn id="45" dur="500" fill="hold"/>
                                        <p:tgtEl>
                                          <p:spTgt spid="10"/>
                                        </p:tgtEl>
                                        <p:attrNameLst>
                                          <p:attrName>ppt_h</p:attrName>
                                        </p:attrNameLst>
                                      </p:cBhvr>
                                      <p:tavLst>
                                        <p:tav tm="0">
                                          <p:val>
                                            <p:fltVal val="0"/>
                                          </p:val>
                                        </p:tav>
                                        <p:tav tm="100000">
                                          <p:val>
                                            <p:strVal val="#ppt_h"/>
                                          </p:val>
                                        </p:tav>
                                      </p:tavLst>
                                    </p:anim>
                                    <p:animEffect transition="in" filter="fade">
                                      <p:cBhvr>
                                        <p:cTn id="46" dur="500"/>
                                        <p:tgtEl>
                                          <p:spTgt spid="10"/>
                                        </p:tgtEl>
                                      </p:cBhvr>
                                    </p:animEffect>
                                  </p:childTnLst>
                                </p:cTn>
                              </p:par>
                            </p:childTnLst>
                          </p:cTn>
                        </p:par>
                        <p:par>
                          <p:cTn id="47" fill="hold">
                            <p:stCondLst>
                              <p:cond delay="6150"/>
                            </p:stCondLst>
                            <p:childTnLst>
                              <p:par>
                                <p:cTn id="48" presetID="22" presetClass="entr" presetSubtype="8" fill="hold" grpId="0" nodeType="afterEffect">
                                  <p:stCondLst>
                                    <p:cond delay="0"/>
                                  </p:stCondLst>
                                  <p:iterate type="lt">
                                    <p:tmPct val="10000"/>
                                  </p:iterate>
                                  <p:childTnLst>
                                    <p:set>
                                      <p:cBhvr>
                                        <p:cTn id="49" dur="1" fill="hold">
                                          <p:stCondLst>
                                            <p:cond delay="0"/>
                                          </p:stCondLst>
                                        </p:cTn>
                                        <p:tgtEl>
                                          <p:spTgt spid="11"/>
                                        </p:tgtEl>
                                        <p:attrNameLst>
                                          <p:attrName>style.visibility</p:attrName>
                                        </p:attrNameLst>
                                      </p:cBhvr>
                                      <p:to>
                                        <p:strVal val="visible"/>
                                      </p:to>
                                    </p:set>
                                    <p:animEffect transition="in" filter="wipe(left)">
                                      <p:cBhvr>
                                        <p:cTn id="50" dur="250"/>
                                        <p:tgtEl>
                                          <p:spTgt spid="11"/>
                                        </p:tgtEl>
                                      </p:cBhvr>
                                    </p:animEffect>
                                  </p:childTnLst>
                                </p:cTn>
                              </p:par>
                            </p:childTnLst>
                          </p:cTn>
                        </p:par>
                        <p:par>
                          <p:cTn id="51" fill="hold">
                            <p:stCondLst>
                              <p:cond delay="7500"/>
                            </p:stCondLst>
                            <p:childTnLst>
                              <p:par>
                                <p:cTn id="52" presetID="22" presetClass="entr" presetSubtype="1"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up)">
                                      <p:cBhvr>
                                        <p:cTn id="54" dur="500"/>
                                        <p:tgtEl>
                                          <p:spTgt spid="12"/>
                                        </p:tgtEl>
                                      </p:cBhvr>
                                    </p:animEffect>
                                  </p:childTnLst>
                                </p:cTn>
                              </p:par>
                            </p:childTnLst>
                          </p:cTn>
                        </p:par>
                        <p:par>
                          <p:cTn id="55" fill="hold">
                            <p:stCondLst>
                              <p:cond delay="8000"/>
                            </p:stCondLst>
                            <p:childTnLst>
                              <p:par>
                                <p:cTn id="56" presetID="12" presetClass="entr" presetSubtype="4" fill="hold" grpId="0" nodeType="after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additive="base">
                                        <p:cTn id="58" dur="500"/>
                                        <p:tgtEl>
                                          <p:spTgt spid="13"/>
                                        </p:tgtEl>
                                        <p:attrNameLst>
                                          <p:attrName>ppt_y</p:attrName>
                                        </p:attrNameLst>
                                      </p:cBhvr>
                                      <p:tavLst>
                                        <p:tav tm="0">
                                          <p:val>
                                            <p:strVal val="#ppt_y+#ppt_h*1.125000"/>
                                          </p:val>
                                        </p:tav>
                                        <p:tav tm="100000">
                                          <p:val>
                                            <p:strVal val="#ppt_y"/>
                                          </p:val>
                                        </p:tav>
                                      </p:tavLst>
                                    </p:anim>
                                    <p:animEffect transition="in" filter="wipe(up)">
                                      <p:cBhvr>
                                        <p:cTn id="59" dur="500"/>
                                        <p:tgtEl>
                                          <p:spTgt spid="13"/>
                                        </p:tgtEl>
                                      </p:cBhvr>
                                    </p:animEffect>
                                  </p:childTnLst>
                                </p:cTn>
                              </p:par>
                            </p:childTnLst>
                          </p:cTn>
                        </p:par>
                        <p:par>
                          <p:cTn id="60" fill="hold">
                            <p:stCondLst>
                              <p:cond delay="8500"/>
                            </p:stCondLst>
                            <p:childTnLst>
                              <p:par>
                                <p:cTn id="61" presetID="53" presetClass="entr" presetSubtype="16" fill="hold" grpId="0" nodeType="afterEffect">
                                  <p:stCondLst>
                                    <p:cond delay="0"/>
                                  </p:stCondLst>
                                  <p:iterate type="lt">
                                    <p:tmPct val="10000"/>
                                  </p:iterate>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childTnLst>
                          </p:cTn>
                        </p:par>
                        <p:par>
                          <p:cTn id="66" fill="hold">
                            <p:stCondLst>
                              <p:cond delay="9150"/>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16"/>
                                        </p:tgtEl>
                                        <p:attrNameLst>
                                          <p:attrName>style.visibility</p:attrName>
                                        </p:attrNameLst>
                                      </p:cBhvr>
                                      <p:to>
                                        <p:strVal val="visible"/>
                                      </p:to>
                                    </p:set>
                                    <p:animEffect transition="in" filter="wipe(left)">
                                      <p:cBhvr>
                                        <p:cTn id="69" dur="250"/>
                                        <p:tgtEl>
                                          <p:spTgt spid="16"/>
                                        </p:tgtEl>
                                      </p:cBhvr>
                                    </p:animEffect>
                                  </p:childTnLst>
                                </p:cTn>
                              </p:par>
                            </p:childTnLst>
                          </p:cTn>
                        </p:par>
                        <p:par>
                          <p:cTn id="70" fill="hold">
                            <p:stCondLst>
                              <p:cond delay="10500"/>
                            </p:stCondLst>
                            <p:childTnLst>
                              <p:par>
                                <p:cTn id="71" presetID="22" presetClass="entr" presetSubtype="4" fill="hold" grpId="0" nodeType="after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wipe(down)">
                                      <p:cBhvr>
                                        <p:cTn id="7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animBg="1"/>
      <p:bldP spid="9" grpId="0" animBg="1"/>
      <p:bldP spid="10" grpId="0"/>
      <p:bldP spid="11" grpId="0"/>
      <p:bldP spid="12" grpId="0" animBg="1"/>
      <p:bldP spid="13" grpId="0" animBg="1"/>
      <p:bldP spid="14" grpId="0"/>
      <p:bldP spid="16" grpId="0"/>
      <p:bldP spid="17"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16200000">
            <a:off x="1418385" y="1246078"/>
            <a:ext cx="2756467" cy="2376264"/>
          </a:xfrm>
          <a:prstGeom prst="hexag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5" name="六边形 4"/>
          <p:cNvSpPr/>
          <p:nvPr/>
        </p:nvSpPr>
        <p:spPr>
          <a:xfrm rot="16200000">
            <a:off x="1686015" y="1467225"/>
            <a:ext cx="2243405" cy="1933970"/>
          </a:xfrm>
          <a:prstGeom prst="hexagon">
            <a:avLst/>
          </a:prstGeom>
          <a:blipFill>
            <a:blip r:embed="rId5" cstate="print"/>
            <a:stretch>
              <a:fillRect/>
            </a:stretch>
          </a:blipFill>
          <a:ln>
            <a:noFill/>
          </a:ln>
          <a:effectLst>
            <a:outerShdw blurRad="228600" dist="2413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grpSp>
        <p:nvGrpSpPr>
          <p:cNvPr id="6" name="组合 5"/>
          <p:cNvGrpSpPr/>
          <p:nvPr/>
        </p:nvGrpSpPr>
        <p:grpSpPr>
          <a:xfrm>
            <a:off x="4778093" y="1489649"/>
            <a:ext cx="2591951" cy="518578"/>
            <a:chOff x="527312" y="1614772"/>
            <a:chExt cx="2591951" cy="518578"/>
          </a:xfrm>
        </p:grpSpPr>
        <p:sp>
          <p:nvSpPr>
            <p:cNvPr id="7" name="矩形 6"/>
            <p:cNvSpPr/>
            <p:nvPr/>
          </p:nvSpPr>
          <p:spPr>
            <a:xfrm>
              <a:off x="527312" y="1614772"/>
              <a:ext cx="2591951" cy="518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8" name="矩形 7"/>
            <p:cNvSpPr/>
            <p:nvPr/>
          </p:nvSpPr>
          <p:spPr>
            <a:xfrm>
              <a:off x="696705" y="1677056"/>
              <a:ext cx="2253165" cy="427070"/>
            </a:xfrm>
            <a:prstGeom prst="rect">
              <a:avLst/>
            </a:prstGeom>
            <a:noFill/>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9" name="MH_Text_1"/>
          <p:cNvSpPr/>
          <p:nvPr>
            <p:custDataLst>
              <p:tags r:id="rId1"/>
            </p:custDataLst>
          </p:nvPr>
        </p:nvSpPr>
        <p:spPr>
          <a:xfrm>
            <a:off x="4400775" y="2239791"/>
            <a:ext cx="657000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400" dirty="0">
              <a:solidFill>
                <a:schemeClr val="tx1"/>
              </a:solidFill>
              <a:cs typeface="+mn-ea"/>
              <a:sym typeface="+mn-lt"/>
            </a:endParaRPr>
          </a:p>
          <a:p>
            <a:endParaRPr lang="en-US" altLang="zh-CN" sz="1400" dirty="0">
              <a:solidFill>
                <a:schemeClr val="tx1"/>
              </a:solidFill>
              <a:cs typeface="+mn-ea"/>
              <a:sym typeface="+mn-lt"/>
            </a:endParaRPr>
          </a:p>
        </p:txBody>
      </p:sp>
      <p:sp>
        <p:nvSpPr>
          <p:cNvPr id="10" name="六边形 9"/>
          <p:cNvSpPr/>
          <p:nvPr/>
        </p:nvSpPr>
        <p:spPr>
          <a:xfrm rot="16200000">
            <a:off x="7905107" y="3551959"/>
            <a:ext cx="2756467" cy="2376264"/>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11" name="六边形 10"/>
          <p:cNvSpPr/>
          <p:nvPr/>
        </p:nvSpPr>
        <p:spPr>
          <a:xfrm rot="16200000">
            <a:off x="8172737" y="3773106"/>
            <a:ext cx="2243405" cy="1933970"/>
          </a:xfrm>
          <a:prstGeom prst="hexagon">
            <a:avLst/>
          </a:prstGeom>
          <a:blipFill dpi="0" rotWithShape="0">
            <a:blip r:embed="rId6" cstate="print"/>
            <a:srcRect/>
            <a:stretch>
              <a:fillRect/>
            </a:stretch>
          </a:blipFill>
          <a:ln>
            <a:noFill/>
          </a:ln>
          <a:effectLst>
            <a:outerShdw blurRad="228600" dist="2413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grpSp>
        <p:nvGrpSpPr>
          <p:cNvPr id="12" name="组合 11"/>
          <p:cNvGrpSpPr/>
          <p:nvPr/>
        </p:nvGrpSpPr>
        <p:grpSpPr>
          <a:xfrm>
            <a:off x="4802439" y="4239025"/>
            <a:ext cx="2591951" cy="518578"/>
            <a:chOff x="527312" y="1614772"/>
            <a:chExt cx="2591951" cy="518578"/>
          </a:xfrm>
          <a:solidFill>
            <a:schemeClr val="accent2"/>
          </a:solidFill>
        </p:grpSpPr>
        <p:sp>
          <p:nvSpPr>
            <p:cNvPr id="13" name="矩形 12"/>
            <p:cNvSpPr/>
            <p:nvPr/>
          </p:nvSpPr>
          <p:spPr>
            <a:xfrm>
              <a:off x="527312" y="1614772"/>
              <a:ext cx="2591951" cy="5185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14" name="矩形 13"/>
            <p:cNvSpPr/>
            <p:nvPr/>
          </p:nvSpPr>
          <p:spPr>
            <a:xfrm>
              <a:off x="696705" y="1677056"/>
              <a:ext cx="2253165" cy="427070"/>
            </a:xfrm>
            <a:prstGeom prst="rect">
              <a:avLst/>
            </a:prstGeom>
            <a:noFill/>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16" name="MH_Text_1"/>
          <p:cNvSpPr/>
          <p:nvPr>
            <p:custDataLst>
              <p:tags r:id="rId2"/>
            </p:custDataLst>
          </p:nvPr>
        </p:nvSpPr>
        <p:spPr>
          <a:xfrm>
            <a:off x="1465725" y="4971776"/>
            <a:ext cx="657000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400" dirty="0">
              <a:solidFill>
                <a:schemeClr val="tx1"/>
              </a:solidFill>
              <a:cs typeface="+mn-ea"/>
              <a:sym typeface="+mn-lt"/>
            </a:endParaRPr>
          </a:p>
          <a:p>
            <a:endParaRPr lang="en-US" altLang="zh-CN" sz="1400" dirty="0">
              <a:solidFill>
                <a:schemeClr val="tx1"/>
              </a:solidFill>
              <a:cs typeface="+mn-ea"/>
              <a:sym typeface="+mn-lt"/>
            </a:endParaRPr>
          </a:p>
        </p:txBody>
      </p:sp>
      <p:sp>
        <p:nvSpPr>
          <p:cNvPr id="18"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19" name="图片 18"/>
          <p:cNvPicPr>
            <a:picLocks noChangeAspect="1"/>
          </p:cNvPicPr>
          <p:nvPr/>
        </p:nvPicPr>
        <p:blipFill rotWithShape="1">
          <a:blip r:embed="rId7"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957625665"/>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400"/>
                            </p:stCondLst>
                            <p:childTnLst>
                              <p:par>
                                <p:cTn id="12" presetID="23" presetClass="entr" presetSubtype="3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400" fill="hold"/>
                                        <p:tgtEl>
                                          <p:spTgt spid="4"/>
                                        </p:tgtEl>
                                        <p:attrNameLst>
                                          <p:attrName>ppt_w</p:attrName>
                                        </p:attrNameLst>
                                      </p:cBhvr>
                                      <p:tavLst>
                                        <p:tav tm="0">
                                          <p:val>
                                            <p:strVal val="4*#ppt_w"/>
                                          </p:val>
                                        </p:tav>
                                        <p:tav tm="100000">
                                          <p:val>
                                            <p:strVal val="#ppt_w"/>
                                          </p:val>
                                        </p:tav>
                                      </p:tavLst>
                                    </p:anim>
                                    <p:anim calcmode="lin" valueType="num">
                                      <p:cBhvr>
                                        <p:cTn id="15" dur="400" fill="hold"/>
                                        <p:tgtEl>
                                          <p:spTgt spid="4"/>
                                        </p:tgtEl>
                                        <p:attrNameLst>
                                          <p:attrName>ppt_h</p:attrName>
                                        </p:attrNameLst>
                                      </p:cBhvr>
                                      <p:tavLst>
                                        <p:tav tm="0">
                                          <p:val>
                                            <p:strVal val="4*#ppt_h"/>
                                          </p:val>
                                        </p:tav>
                                        <p:tav tm="100000">
                                          <p:val>
                                            <p:strVal val="#ppt_h"/>
                                          </p:val>
                                        </p:tav>
                                      </p:tavLst>
                                    </p:anim>
                                  </p:childTnLst>
                                </p:cTn>
                              </p:par>
                            </p:childTnLst>
                          </p:cTn>
                        </p:par>
                        <p:par>
                          <p:cTn id="16" fill="hold">
                            <p:stCondLst>
                              <p:cond delay="1800"/>
                            </p:stCondLst>
                            <p:childTnLst>
                              <p:par>
                                <p:cTn id="17" presetID="23" presetClass="entr" presetSubtype="3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400" fill="hold"/>
                                        <p:tgtEl>
                                          <p:spTgt spid="5"/>
                                        </p:tgtEl>
                                        <p:attrNameLst>
                                          <p:attrName>ppt_w</p:attrName>
                                        </p:attrNameLst>
                                      </p:cBhvr>
                                      <p:tavLst>
                                        <p:tav tm="0">
                                          <p:val>
                                            <p:strVal val="4*#ppt_w"/>
                                          </p:val>
                                        </p:tav>
                                        <p:tav tm="100000">
                                          <p:val>
                                            <p:strVal val="#ppt_w"/>
                                          </p:val>
                                        </p:tav>
                                      </p:tavLst>
                                    </p:anim>
                                    <p:anim calcmode="lin" valueType="num">
                                      <p:cBhvr>
                                        <p:cTn id="20" dur="400" fill="hold"/>
                                        <p:tgtEl>
                                          <p:spTgt spid="5"/>
                                        </p:tgtEl>
                                        <p:attrNameLst>
                                          <p:attrName>ppt_h</p:attrName>
                                        </p:attrNameLst>
                                      </p:cBhvr>
                                      <p:tavLst>
                                        <p:tav tm="0">
                                          <p:val>
                                            <p:strVal val="4*#ppt_h"/>
                                          </p:val>
                                        </p:tav>
                                        <p:tav tm="100000">
                                          <p:val>
                                            <p:strVal val="#ppt_h"/>
                                          </p:val>
                                        </p:tav>
                                      </p:tavLst>
                                    </p:anim>
                                  </p:childTnLst>
                                </p:cTn>
                              </p:par>
                            </p:childTnLst>
                          </p:cTn>
                        </p:par>
                        <p:par>
                          <p:cTn id="21" fill="hold">
                            <p:stCondLst>
                              <p:cond delay="22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anim calcmode="lin" valueType="num">
                                      <p:cBhvr>
                                        <p:cTn id="25" dur="500" fill="hold"/>
                                        <p:tgtEl>
                                          <p:spTgt spid="6"/>
                                        </p:tgtEl>
                                        <p:attrNameLst>
                                          <p:attrName>ppt_x</p:attrName>
                                        </p:attrNameLst>
                                      </p:cBhvr>
                                      <p:tavLst>
                                        <p:tav tm="0">
                                          <p:val>
                                            <p:strVal val="#ppt_x"/>
                                          </p:val>
                                        </p:tav>
                                        <p:tav tm="100000">
                                          <p:val>
                                            <p:strVal val="#ppt_x"/>
                                          </p:val>
                                        </p:tav>
                                      </p:tavLst>
                                    </p:anim>
                                    <p:anim calcmode="lin" valueType="num">
                                      <p:cBhvr>
                                        <p:cTn id="26" dur="5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700"/>
                            </p:stCondLst>
                            <p:childTnLst>
                              <p:par>
                                <p:cTn id="28" presetID="10" presetClass="entr" presetSubtype="0" fill="hold" grpId="0" nodeType="afterEffect">
                                  <p:stCondLst>
                                    <p:cond delay="0"/>
                                  </p:stCondLst>
                                  <p:iterate type="lt">
                                    <p:tmPct val="10000"/>
                                  </p:iterate>
                                  <p:childTnLst>
                                    <p:set>
                                      <p:cBhvr>
                                        <p:cTn id="29" dur="1" fill="hold">
                                          <p:stCondLst>
                                            <p:cond delay="0"/>
                                          </p:stCondLst>
                                        </p:cTn>
                                        <p:tgtEl>
                                          <p:spTgt spid="9"/>
                                        </p:tgtEl>
                                        <p:attrNameLst>
                                          <p:attrName>style.visibility</p:attrName>
                                        </p:attrNameLst>
                                      </p:cBhvr>
                                      <p:to>
                                        <p:strVal val="visible"/>
                                      </p:to>
                                    </p:set>
                                    <p:animEffect transition="in" filter="fade">
                                      <p:cBhvr>
                                        <p:cTn id="30" dur="250"/>
                                        <p:tgtEl>
                                          <p:spTgt spid="9"/>
                                        </p:tgtEl>
                                      </p:cBhvr>
                                    </p:animEffect>
                                  </p:childTnLst>
                                </p:cTn>
                              </p:par>
                            </p:childTnLst>
                          </p:cTn>
                        </p:par>
                        <p:par>
                          <p:cTn id="31" fill="hold">
                            <p:stCondLst>
                              <p:cond delay="5200"/>
                            </p:stCondLst>
                            <p:childTnLst>
                              <p:par>
                                <p:cTn id="32" presetID="23" presetClass="entr" presetSubtype="32"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400" fill="hold"/>
                                        <p:tgtEl>
                                          <p:spTgt spid="10"/>
                                        </p:tgtEl>
                                        <p:attrNameLst>
                                          <p:attrName>ppt_w</p:attrName>
                                        </p:attrNameLst>
                                      </p:cBhvr>
                                      <p:tavLst>
                                        <p:tav tm="0">
                                          <p:val>
                                            <p:strVal val="4*#ppt_w"/>
                                          </p:val>
                                        </p:tav>
                                        <p:tav tm="100000">
                                          <p:val>
                                            <p:strVal val="#ppt_w"/>
                                          </p:val>
                                        </p:tav>
                                      </p:tavLst>
                                    </p:anim>
                                    <p:anim calcmode="lin" valueType="num">
                                      <p:cBhvr>
                                        <p:cTn id="35" dur="400" fill="hold"/>
                                        <p:tgtEl>
                                          <p:spTgt spid="10"/>
                                        </p:tgtEl>
                                        <p:attrNameLst>
                                          <p:attrName>ppt_h</p:attrName>
                                        </p:attrNameLst>
                                      </p:cBhvr>
                                      <p:tavLst>
                                        <p:tav tm="0">
                                          <p:val>
                                            <p:strVal val="4*#ppt_h"/>
                                          </p:val>
                                        </p:tav>
                                        <p:tav tm="100000">
                                          <p:val>
                                            <p:strVal val="#ppt_h"/>
                                          </p:val>
                                        </p:tav>
                                      </p:tavLst>
                                    </p:anim>
                                  </p:childTnLst>
                                </p:cTn>
                              </p:par>
                            </p:childTnLst>
                          </p:cTn>
                        </p:par>
                        <p:par>
                          <p:cTn id="36" fill="hold">
                            <p:stCondLst>
                              <p:cond delay="5600"/>
                            </p:stCondLst>
                            <p:childTnLst>
                              <p:par>
                                <p:cTn id="37" presetID="23" presetClass="entr" presetSubtype="32"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400" fill="hold"/>
                                        <p:tgtEl>
                                          <p:spTgt spid="11"/>
                                        </p:tgtEl>
                                        <p:attrNameLst>
                                          <p:attrName>ppt_w</p:attrName>
                                        </p:attrNameLst>
                                      </p:cBhvr>
                                      <p:tavLst>
                                        <p:tav tm="0">
                                          <p:val>
                                            <p:strVal val="4*#ppt_w"/>
                                          </p:val>
                                        </p:tav>
                                        <p:tav tm="100000">
                                          <p:val>
                                            <p:strVal val="#ppt_w"/>
                                          </p:val>
                                        </p:tav>
                                      </p:tavLst>
                                    </p:anim>
                                    <p:anim calcmode="lin" valueType="num">
                                      <p:cBhvr>
                                        <p:cTn id="40" dur="400" fill="hold"/>
                                        <p:tgtEl>
                                          <p:spTgt spid="11"/>
                                        </p:tgtEl>
                                        <p:attrNameLst>
                                          <p:attrName>ppt_h</p:attrName>
                                        </p:attrNameLst>
                                      </p:cBhvr>
                                      <p:tavLst>
                                        <p:tav tm="0">
                                          <p:val>
                                            <p:strVal val="4*#ppt_h"/>
                                          </p:val>
                                        </p:tav>
                                        <p:tav tm="100000">
                                          <p:val>
                                            <p:strVal val="#ppt_h"/>
                                          </p:val>
                                        </p:tav>
                                      </p:tavLst>
                                    </p:anim>
                                  </p:childTnLst>
                                </p:cTn>
                              </p:par>
                            </p:childTnLst>
                          </p:cTn>
                        </p:par>
                        <p:par>
                          <p:cTn id="41" fill="hold">
                            <p:stCondLst>
                              <p:cond delay="6000"/>
                            </p:stCondLst>
                            <p:childTnLst>
                              <p:par>
                                <p:cTn id="42" presetID="42"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anim calcmode="lin" valueType="num">
                                      <p:cBhvr>
                                        <p:cTn id="45" dur="500" fill="hold"/>
                                        <p:tgtEl>
                                          <p:spTgt spid="12"/>
                                        </p:tgtEl>
                                        <p:attrNameLst>
                                          <p:attrName>ppt_x</p:attrName>
                                        </p:attrNameLst>
                                      </p:cBhvr>
                                      <p:tavLst>
                                        <p:tav tm="0">
                                          <p:val>
                                            <p:strVal val="#ppt_x"/>
                                          </p:val>
                                        </p:tav>
                                        <p:tav tm="100000">
                                          <p:val>
                                            <p:strVal val="#ppt_x"/>
                                          </p:val>
                                        </p:tav>
                                      </p:tavLst>
                                    </p:anim>
                                    <p:anim calcmode="lin" valueType="num">
                                      <p:cBhvr>
                                        <p:cTn id="46" dur="500" fill="hold"/>
                                        <p:tgtEl>
                                          <p:spTgt spid="12"/>
                                        </p:tgtEl>
                                        <p:attrNameLst>
                                          <p:attrName>ppt_y</p:attrName>
                                        </p:attrNameLst>
                                      </p:cBhvr>
                                      <p:tavLst>
                                        <p:tav tm="0">
                                          <p:val>
                                            <p:strVal val="#ppt_y+.1"/>
                                          </p:val>
                                        </p:tav>
                                        <p:tav tm="100000">
                                          <p:val>
                                            <p:strVal val="#ppt_y"/>
                                          </p:val>
                                        </p:tav>
                                      </p:tavLst>
                                    </p:anim>
                                  </p:childTnLst>
                                </p:cTn>
                              </p:par>
                            </p:childTnLst>
                          </p:cTn>
                        </p:par>
                        <p:par>
                          <p:cTn id="47" fill="hold">
                            <p:stCondLst>
                              <p:cond delay="6500"/>
                            </p:stCondLst>
                            <p:childTnLst>
                              <p:par>
                                <p:cTn id="48" presetID="10" presetClass="entr" presetSubtype="0" fill="hold" grpId="0" nodeType="afterEffect">
                                  <p:stCondLst>
                                    <p:cond delay="0"/>
                                  </p:stCondLst>
                                  <p:iterate type="lt">
                                    <p:tmPct val="10000"/>
                                  </p:iterate>
                                  <p:childTnLst>
                                    <p:set>
                                      <p:cBhvr>
                                        <p:cTn id="49" dur="1" fill="hold">
                                          <p:stCondLst>
                                            <p:cond delay="0"/>
                                          </p:stCondLst>
                                        </p:cTn>
                                        <p:tgtEl>
                                          <p:spTgt spid="16"/>
                                        </p:tgtEl>
                                        <p:attrNameLst>
                                          <p:attrName>style.visibility</p:attrName>
                                        </p:attrNameLst>
                                      </p:cBhvr>
                                      <p:to>
                                        <p:strVal val="visible"/>
                                      </p:to>
                                    </p:set>
                                    <p:animEffect transition="in" filter="fade">
                                      <p:cBhvr>
                                        <p:cTn id="50"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animBg="1"/>
      <p:bldP spid="11" grpId="0" animBg="1"/>
      <p:bldP spid="16"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16200000">
            <a:off x="5390410" y="2892510"/>
            <a:ext cx="1606438" cy="1384861"/>
          </a:xfrm>
          <a:prstGeom prst="hexag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5" name="矩形 4"/>
          <p:cNvSpPr/>
          <p:nvPr/>
        </p:nvSpPr>
        <p:spPr>
          <a:xfrm>
            <a:off x="5677018" y="3156853"/>
            <a:ext cx="1110596" cy="954107"/>
          </a:xfrm>
          <a:prstGeom prst="rect">
            <a:avLst/>
          </a:prstGeom>
        </p:spPr>
        <p:txBody>
          <a:bodyPr wrap="square">
            <a:spAutoFit/>
          </a:bodyPr>
          <a:lstStyle/>
          <a:p>
            <a:pPr lvl="0" algn="ctr"/>
            <a:r>
              <a:rPr lang="zh-CN" altLang="en-US" sz="2800" b="1" dirty="0">
                <a:solidFill>
                  <a:schemeClr val="accent1"/>
                </a:solidFill>
                <a:latin typeface="+mn-ea"/>
              </a:rPr>
              <a:t>关键字</a:t>
            </a:r>
            <a:endParaRPr lang="en-US" altLang="zh-CN" sz="2800" b="1" dirty="0">
              <a:solidFill>
                <a:schemeClr val="accent1"/>
              </a:solidFill>
              <a:latin typeface="+mn-ea"/>
            </a:endParaRPr>
          </a:p>
        </p:txBody>
      </p:sp>
      <p:grpSp>
        <p:nvGrpSpPr>
          <p:cNvPr id="6" name="组合 5"/>
          <p:cNvGrpSpPr/>
          <p:nvPr/>
        </p:nvGrpSpPr>
        <p:grpSpPr>
          <a:xfrm>
            <a:off x="4535016" y="1124083"/>
            <a:ext cx="1655237" cy="1920076"/>
            <a:chOff x="3343182" y="726305"/>
            <a:chExt cx="1241751" cy="1440432"/>
          </a:xfrm>
          <a:solidFill>
            <a:schemeClr val="accent1"/>
          </a:solidFill>
        </p:grpSpPr>
        <p:sp>
          <p:nvSpPr>
            <p:cNvPr id="7" name="六边形 6"/>
            <p:cNvSpPr/>
            <p:nvPr/>
          </p:nvSpPr>
          <p:spPr>
            <a:xfrm rot="16200000">
              <a:off x="3243842" y="825645"/>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8" name="矩形 58"/>
            <p:cNvSpPr>
              <a:spLocks noChangeArrowheads="1"/>
            </p:cNvSpPr>
            <p:nvPr/>
          </p:nvSpPr>
          <p:spPr bwMode="auto">
            <a:xfrm>
              <a:off x="3437727" y="1202384"/>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添加文本一</a:t>
              </a:r>
            </a:p>
          </p:txBody>
        </p:sp>
      </p:grpSp>
      <p:sp>
        <p:nvSpPr>
          <p:cNvPr id="9" name="矩形 60"/>
          <p:cNvSpPr>
            <a:spLocks noChangeArrowheads="1"/>
          </p:cNvSpPr>
          <p:nvPr/>
        </p:nvSpPr>
        <p:spPr bwMode="auto">
          <a:xfrm>
            <a:off x="1684774" y="1489235"/>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10" name="组合 9"/>
          <p:cNvGrpSpPr/>
          <p:nvPr/>
        </p:nvGrpSpPr>
        <p:grpSpPr>
          <a:xfrm>
            <a:off x="6190253" y="1124083"/>
            <a:ext cx="1655237" cy="1920076"/>
            <a:chOff x="4584933" y="726305"/>
            <a:chExt cx="1241751" cy="1440432"/>
          </a:xfrm>
          <a:solidFill>
            <a:schemeClr val="accent2"/>
          </a:solidFill>
        </p:grpSpPr>
        <p:sp>
          <p:nvSpPr>
            <p:cNvPr id="11" name="六边形 10"/>
            <p:cNvSpPr/>
            <p:nvPr/>
          </p:nvSpPr>
          <p:spPr>
            <a:xfrm rot="16200000">
              <a:off x="4485593" y="825645"/>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12" name="矩形 58"/>
            <p:cNvSpPr>
              <a:spLocks noChangeArrowheads="1"/>
            </p:cNvSpPr>
            <p:nvPr/>
          </p:nvSpPr>
          <p:spPr bwMode="auto">
            <a:xfrm>
              <a:off x="4679480" y="1202385"/>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添加文本二</a:t>
              </a:r>
            </a:p>
          </p:txBody>
        </p:sp>
      </p:grpSp>
      <p:sp>
        <p:nvSpPr>
          <p:cNvPr id="13" name="矩形 60"/>
          <p:cNvSpPr>
            <a:spLocks noChangeArrowheads="1"/>
          </p:cNvSpPr>
          <p:nvPr/>
        </p:nvSpPr>
        <p:spPr bwMode="auto">
          <a:xfrm>
            <a:off x="8032084" y="1553377"/>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grpSp>
        <p:nvGrpSpPr>
          <p:cNvPr id="14" name="组合 13"/>
          <p:cNvGrpSpPr/>
          <p:nvPr/>
        </p:nvGrpSpPr>
        <p:grpSpPr>
          <a:xfrm>
            <a:off x="7017871" y="2624903"/>
            <a:ext cx="1655237" cy="1920076"/>
            <a:chOff x="5205808" y="1852213"/>
            <a:chExt cx="1241751" cy="1440432"/>
          </a:xfrm>
          <a:solidFill>
            <a:schemeClr val="accent3"/>
          </a:solidFill>
        </p:grpSpPr>
        <p:sp>
          <p:nvSpPr>
            <p:cNvPr id="16" name="六边形 15"/>
            <p:cNvSpPr/>
            <p:nvPr/>
          </p:nvSpPr>
          <p:spPr>
            <a:xfrm rot="16200000">
              <a:off x="5106468" y="1951553"/>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17" name="矩形 58"/>
            <p:cNvSpPr>
              <a:spLocks noChangeArrowheads="1"/>
            </p:cNvSpPr>
            <p:nvPr/>
          </p:nvSpPr>
          <p:spPr bwMode="auto">
            <a:xfrm>
              <a:off x="5300355" y="2328293"/>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添加文本三</a:t>
              </a:r>
            </a:p>
          </p:txBody>
        </p:sp>
      </p:grpSp>
      <p:sp>
        <p:nvSpPr>
          <p:cNvPr id="18" name="矩形 60"/>
          <p:cNvSpPr>
            <a:spLocks noChangeArrowheads="1"/>
          </p:cNvSpPr>
          <p:nvPr/>
        </p:nvSpPr>
        <p:spPr bwMode="auto">
          <a:xfrm>
            <a:off x="8885574" y="3054197"/>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grpSp>
        <p:nvGrpSpPr>
          <p:cNvPr id="19" name="组合 18"/>
          <p:cNvGrpSpPr/>
          <p:nvPr/>
        </p:nvGrpSpPr>
        <p:grpSpPr>
          <a:xfrm>
            <a:off x="6190253" y="4123914"/>
            <a:ext cx="1655237" cy="1920076"/>
            <a:chOff x="4584933" y="2976764"/>
            <a:chExt cx="1241751" cy="1440432"/>
          </a:xfrm>
          <a:solidFill>
            <a:schemeClr val="accent4"/>
          </a:solidFill>
        </p:grpSpPr>
        <p:sp>
          <p:nvSpPr>
            <p:cNvPr id="20" name="六边形 19"/>
            <p:cNvSpPr/>
            <p:nvPr/>
          </p:nvSpPr>
          <p:spPr>
            <a:xfrm rot="16200000">
              <a:off x="4485593" y="3076104"/>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21" name="矩形 58"/>
            <p:cNvSpPr>
              <a:spLocks noChangeArrowheads="1"/>
            </p:cNvSpPr>
            <p:nvPr/>
          </p:nvSpPr>
          <p:spPr bwMode="auto">
            <a:xfrm>
              <a:off x="4679479" y="3452843"/>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添加文本四</a:t>
              </a:r>
            </a:p>
          </p:txBody>
        </p:sp>
      </p:grpSp>
      <p:sp>
        <p:nvSpPr>
          <p:cNvPr id="22" name="矩形 60"/>
          <p:cNvSpPr>
            <a:spLocks noChangeArrowheads="1"/>
          </p:cNvSpPr>
          <p:nvPr/>
        </p:nvSpPr>
        <p:spPr bwMode="auto">
          <a:xfrm>
            <a:off x="8237502" y="4655864"/>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grpSp>
        <p:nvGrpSpPr>
          <p:cNvPr id="23" name="组合 22"/>
          <p:cNvGrpSpPr/>
          <p:nvPr/>
        </p:nvGrpSpPr>
        <p:grpSpPr>
          <a:xfrm>
            <a:off x="4535016" y="4123914"/>
            <a:ext cx="1655237" cy="1920076"/>
            <a:chOff x="3343182" y="2976764"/>
            <a:chExt cx="1241751" cy="1440432"/>
          </a:xfrm>
          <a:solidFill>
            <a:schemeClr val="accent5"/>
          </a:solidFill>
        </p:grpSpPr>
        <p:sp>
          <p:nvSpPr>
            <p:cNvPr id="24" name="六边形 23"/>
            <p:cNvSpPr/>
            <p:nvPr/>
          </p:nvSpPr>
          <p:spPr>
            <a:xfrm rot="16200000">
              <a:off x="3243842" y="3076104"/>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25" name="矩形 58"/>
            <p:cNvSpPr>
              <a:spLocks noChangeArrowheads="1"/>
            </p:cNvSpPr>
            <p:nvPr/>
          </p:nvSpPr>
          <p:spPr bwMode="auto">
            <a:xfrm>
              <a:off x="3465908" y="3488225"/>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添加文本五</a:t>
              </a:r>
            </a:p>
          </p:txBody>
        </p:sp>
      </p:grpSp>
      <p:sp>
        <p:nvSpPr>
          <p:cNvPr id="26" name="矩形 60"/>
          <p:cNvSpPr>
            <a:spLocks noChangeArrowheads="1"/>
          </p:cNvSpPr>
          <p:nvPr/>
        </p:nvSpPr>
        <p:spPr bwMode="auto">
          <a:xfrm>
            <a:off x="1817636" y="4805684"/>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27" name="组合 26"/>
          <p:cNvGrpSpPr/>
          <p:nvPr/>
        </p:nvGrpSpPr>
        <p:grpSpPr>
          <a:xfrm>
            <a:off x="3707396" y="2624903"/>
            <a:ext cx="1655237" cy="1920076"/>
            <a:chOff x="2722305" y="1852213"/>
            <a:chExt cx="1241751" cy="1440432"/>
          </a:xfrm>
          <a:solidFill>
            <a:schemeClr val="accent6"/>
          </a:solidFill>
        </p:grpSpPr>
        <p:sp>
          <p:nvSpPr>
            <p:cNvPr id="28" name="六边形 27"/>
            <p:cNvSpPr/>
            <p:nvPr/>
          </p:nvSpPr>
          <p:spPr>
            <a:xfrm rot="16200000">
              <a:off x="2622965" y="1951553"/>
              <a:ext cx="1440432" cy="1241751"/>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latin typeface="+mn-ea"/>
              </a:endParaRPr>
            </a:p>
          </p:txBody>
        </p:sp>
        <p:sp>
          <p:nvSpPr>
            <p:cNvPr id="29" name="矩形 58"/>
            <p:cNvSpPr>
              <a:spLocks noChangeArrowheads="1"/>
            </p:cNvSpPr>
            <p:nvPr/>
          </p:nvSpPr>
          <p:spPr bwMode="auto">
            <a:xfrm>
              <a:off x="2816851" y="2328292"/>
              <a:ext cx="1052657" cy="561742"/>
            </a:xfrm>
            <a:prstGeom prst="rect">
              <a:avLst/>
            </a:prstGeom>
            <a:grpFill/>
            <a:ln w="9525">
              <a:noFill/>
              <a:miter lim="800000"/>
              <a:headEnd/>
              <a:tailEnd/>
            </a:ln>
          </p:spPr>
          <p:txBody>
            <a:bodyPr wrap="square">
              <a:spAutoFit/>
            </a:bodyPr>
            <a:lstStyle/>
            <a:p>
              <a:pPr algn="ctr"/>
              <a:r>
                <a:rPr lang="zh-CN" altLang="en-US" sz="2133" b="1" dirty="0">
                  <a:solidFill>
                    <a:schemeClr val="bg1"/>
                  </a:solidFill>
                  <a:latin typeface="+mn-ea"/>
                </a:rPr>
                <a:t>添加文本六</a:t>
              </a:r>
            </a:p>
          </p:txBody>
        </p:sp>
      </p:grpSp>
      <p:sp>
        <p:nvSpPr>
          <p:cNvPr id="30" name="矩形 60"/>
          <p:cNvSpPr>
            <a:spLocks noChangeArrowheads="1"/>
          </p:cNvSpPr>
          <p:nvPr/>
        </p:nvSpPr>
        <p:spPr bwMode="auto">
          <a:xfrm>
            <a:off x="828269" y="3107886"/>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32"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2349592521"/>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1400"/>
                            </p:stCondLst>
                            <p:childTnLst>
                              <p:par>
                                <p:cTn id="12" presetID="5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9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24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250"/>
                                        <p:tgtEl>
                                          <p:spTgt spid="6"/>
                                        </p:tgtEl>
                                      </p:cBhvr>
                                    </p:animEffect>
                                  </p:childTnLst>
                                </p:cTn>
                              </p:par>
                            </p:childTnLst>
                          </p:cTn>
                        </p:par>
                        <p:par>
                          <p:cTn id="25" fill="hold">
                            <p:stCondLst>
                              <p:cond delay="2650"/>
                            </p:stCondLst>
                            <p:childTnLst>
                              <p:par>
                                <p:cTn id="26" presetID="22" presetClass="entr" presetSubtype="8" fill="hold" grpId="0" nodeType="afterEffect">
                                  <p:stCondLst>
                                    <p:cond delay="0"/>
                                  </p:stCondLst>
                                  <p:iterate type="lt">
                                    <p:tmPct val="10000"/>
                                  </p:iterate>
                                  <p:childTnLst>
                                    <p:set>
                                      <p:cBhvr>
                                        <p:cTn id="27" dur="1" fill="hold">
                                          <p:stCondLst>
                                            <p:cond delay="0"/>
                                          </p:stCondLst>
                                        </p:cTn>
                                        <p:tgtEl>
                                          <p:spTgt spid="9"/>
                                        </p:tgtEl>
                                        <p:attrNameLst>
                                          <p:attrName>style.visibility</p:attrName>
                                        </p:attrNameLst>
                                      </p:cBhvr>
                                      <p:to>
                                        <p:strVal val="visible"/>
                                      </p:to>
                                    </p:set>
                                    <p:animEffect transition="in" filter="wipe(left)">
                                      <p:cBhvr>
                                        <p:cTn id="28" dur="250"/>
                                        <p:tgtEl>
                                          <p:spTgt spid="9"/>
                                        </p:tgtEl>
                                      </p:cBhvr>
                                    </p:animEffect>
                                  </p:childTnLst>
                                </p:cTn>
                              </p:par>
                            </p:childTnLst>
                          </p:cTn>
                        </p:par>
                        <p:par>
                          <p:cTn id="29" fill="hold">
                            <p:stCondLst>
                              <p:cond delay="400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250"/>
                                        <p:tgtEl>
                                          <p:spTgt spid="10"/>
                                        </p:tgtEl>
                                      </p:cBhvr>
                                    </p:animEffect>
                                  </p:childTnLst>
                                </p:cTn>
                              </p:par>
                            </p:childTnLst>
                          </p:cTn>
                        </p:par>
                        <p:par>
                          <p:cTn id="33" fill="hold">
                            <p:stCondLst>
                              <p:cond delay="4250"/>
                            </p:stCondLst>
                            <p:childTnLst>
                              <p:par>
                                <p:cTn id="34" presetID="22" presetClass="entr" presetSubtype="8" fill="hold" grpId="0" nodeType="afterEffect">
                                  <p:stCondLst>
                                    <p:cond delay="0"/>
                                  </p:stCondLst>
                                  <p:iterate type="lt">
                                    <p:tmPct val="10000"/>
                                  </p:iterate>
                                  <p:childTnLst>
                                    <p:set>
                                      <p:cBhvr>
                                        <p:cTn id="35" dur="1" fill="hold">
                                          <p:stCondLst>
                                            <p:cond delay="0"/>
                                          </p:stCondLst>
                                        </p:cTn>
                                        <p:tgtEl>
                                          <p:spTgt spid="13"/>
                                        </p:tgtEl>
                                        <p:attrNameLst>
                                          <p:attrName>style.visibility</p:attrName>
                                        </p:attrNameLst>
                                      </p:cBhvr>
                                      <p:to>
                                        <p:strVal val="visible"/>
                                      </p:to>
                                    </p:set>
                                    <p:animEffect transition="in" filter="wipe(left)">
                                      <p:cBhvr>
                                        <p:cTn id="36" dur="250"/>
                                        <p:tgtEl>
                                          <p:spTgt spid="13"/>
                                        </p:tgtEl>
                                      </p:cBhvr>
                                    </p:animEffect>
                                  </p:childTnLst>
                                </p:cTn>
                              </p:par>
                            </p:childTnLst>
                          </p:cTn>
                        </p:par>
                        <p:par>
                          <p:cTn id="37" fill="hold">
                            <p:stCondLst>
                              <p:cond delay="5600"/>
                            </p:stCondLst>
                            <p:childTnLst>
                              <p:par>
                                <p:cTn id="38" presetID="22" presetClass="entr" presetSubtype="4"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250"/>
                                        <p:tgtEl>
                                          <p:spTgt spid="14"/>
                                        </p:tgtEl>
                                      </p:cBhvr>
                                    </p:animEffect>
                                  </p:childTnLst>
                                </p:cTn>
                              </p:par>
                            </p:childTnLst>
                          </p:cTn>
                        </p:par>
                        <p:par>
                          <p:cTn id="41" fill="hold">
                            <p:stCondLst>
                              <p:cond delay="5850"/>
                            </p:stCondLst>
                            <p:childTnLst>
                              <p:par>
                                <p:cTn id="42" presetID="22" presetClass="entr" presetSubtype="8" fill="hold" grpId="0" nodeType="afterEffect">
                                  <p:stCondLst>
                                    <p:cond delay="0"/>
                                  </p:stCondLst>
                                  <p:iterate type="lt">
                                    <p:tmPct val="10000"/>
                                  </p:iterate>
                                  <p:childTnLst>
                                    <p:set>
                                      <p:cBhvr>
                                        <p:cTn id="43" dur="1" fill="hold">
                                          <p:stCondLst>
                                            <p:cond delay="0"/>
                                          </p:stCondLst>
                                        </p:cTn>
                                        <p:tgtEl>
                                          <p:spTgt spid="18"/>
                                        </p:tgtEl>
                                        <p:attrNameLst>
                                          <p:attrName>style.visibility</p:attrName>
                                        </p:attrNameLst>
                                      </p:cBhvr>
                                      <p:to>
                                        <p:strVal val="visible"/>
                                      </p:to>
                                    </p:set>
                                    <p:animEffect transition="in" filter="wipe(left)">
                                      <p:cBhvr>
                                        <p:cTn id="44" dur="250"/>
                                        <p:tgtEl>
                                          <p:spTgt spid="18"/>
                                        </p:tgtEl>
                                      </p:cBhvr>
                                    </p:animEffect>
                                  </p:childTnLst>
                                </p:cTn>
                              </p:par>
                            </p:childTnLst>
                          </p:cTn>
                        </p:par>
                        <p:par>
                          <p:cTn id="45" fill="hold">
                            <p:stCondLst>
                              <p:cond delay="7200"/>
                            </p:stCondLst>
                            <p:childTnLst>
                              <p:par>
                                <p:cTn id="46" presetID="22" presetClass="entr" presetSubtype="4"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250"/>
                                        <p:tgtEl>
                                          <p:spTgt spid="19"/>
                                        </p:tgtEl>
                                      </p:cBhvr>
                                    </p:animEffect>
                                  </p:childTnLst>
                                </p:cTn>
                              </p:par>
                            </p:childTnLst>
                          </p:cTn>
                        </p:par>
                        <p:par>
                          <p:cTn id="49" fill="hold">
                            <p:stCondLst>
                              <p:cond delay="7450"/>
                            </p:stCondLst>
                            <p:childTnLst>
                              <p:par>
                                <p:cTn id="50" presetID="22" presetClass="entr" presetSubtype="8" fill="hold" grpId="0" nodeType="afterEffect">
                                  <p:stCondLst>
                                    <p:cond delay="0"/>
                                  </p:stCondLst>
                                  <p:iterate type="lt">
                                    <p:tmPct val="10000"/>
                                  </p:iterate>
                                  <p:childTnLst>
                                    <p:set>
                                      <p:cBhvr>
                                        <p:cTn id="51" dur="1" fill="hold">
                                          <p:stCondLst>
                                            <p:cond delay="0"/>
                                          </p:stCondLst>
                                        </p:cTn>
                                        <p:tgtEl>
                                          <p:spTgt spid="22"/>
                                        </p:tgtEl>
                                        <p:attrNameLst>
                                          <p:attrName>style.visibility</p:attrName>
                                        </p:attrNameLst>
                                      </p:cBhvr>
                                      <p:to>
                                        <p:strVal val="visible"/>
                                      </p:to>
                                    </p:set>
                                    <p:animEffect transition="in" filter="wipe(left)">
                                      <p:cBhvr>
                                        <p:cTn id="52" dur="250"/>
                                        <p:tgtEl>
                                          <p:spTgt spid="22"/>
                                        </p:tgtEl>
                                      </p:cBhvr>
                                    </p:animEffect>
                                  </p:childTnLst>
                                </p:cTn>
                              </p:par>
                            </p:childTnLst>
                          </p:cTn>
                        </p:par>
                        <p:par>
                          <p:cTn id="53" fill="hold">
                            <p:stCondLst>
                              <p:cond delay="8800"/>
                            </p:stCondLst>
                            <p:childTnLst>
                              <p:par>
                                <p:cTn id="54" presetID="22" presetClass="entr" presetSubtype="4"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250"/>
                                        <p:tgtEl>
                                          <p:spTgt spid="23"/>
                                        </p:tgtEl>
                                      </p:cBhvr>
                                    </p:animEffect>
                                  </p:childTnLst>
                                </p:cTn>
                              </p:par>
                            </p:childTnLst>
                          </p:cTn>
                        </p:par>
                        <p:par>
                          <p:cTn id="57" fill="hold">
                            <p:stCondLst>
                              <p:cond delay="9050"/>
                            </p:stCondLst>
                            <p:childTnLst>
                              <p:par>
                                <p:cTn id="58" presetID="22" presetClass="entr" presetSubtype="8" fill="hold" grpId="0" nodeType="afterEffect">
                                  <p:stCondLst>
                                    <p:cond delay="0"/>
                                  </p:stCondLst>
                                  <p:iterate type="lt">
                                    <p:tmPct val="10000"/>
                                  </p:iterate>
                                  <p:childTnLst>
                                    <p:set>
                                      <p:cBhvr>
                                        <p:cTn id="59" dur="1" fill="hold">
                                          <p:stCondLst>
                                            <p:cond delay="0"/>
                                          </p:stCondLst>
                                        </p:cTn>
                                        <p:tgtEl>
                                          <p:spTgt spid="26"/>
                                        </p:tgtEl>
                                        <p:attrNameLst>
                                          <p:attrName>style.visibility</p:attrName>
                                        </p:attrNameLst>
                                      </p:cBhvr>
                                      <p:to>
                                        <p:strVal val="visible"/>
                                      </p:to>
                                    </p:set>
                                    <p:animEffect transition="in" filter="wipe(left)">
                                      <p:cBhvr>
                                        <p:cTn id="60" dur="250"/>
                                        <p:tgtEl>
                                          <p:spTgt spid="26"/>
                                        </p:tgtEl>
                                      </p:cBhvr>
                                    </p:animEffect>
                                  </p:childTnLst>
                                </p:cTn>
                              </p:par>
                            </p:childTnLst>
                          </p:cTn>
                        </p:par>
                        <p:par>
                          <p:cTn id="61" fill="hold">
                            <p:stCondLst>
                              <p:cond delay="10400"/>
                            </p:stCondLst>
                            <p:childTnLst>
                              <p:par>
                                <p:cTn id="62" presetID="22" presetClass="entr" presetSubtype="4" fill="hold"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250"/>
                                        <p:tgtEl>
                                          <p:spTgt spid="27"/>
                                        </p:tgtEl>
                                      </p:cBhvr>
                                    </p:animEffect>
                                  </p:childTnLst>
                                </p:cTn>
                              </p:par>
                            </p:childTnLst>
                          </p:cTn>
                        </p:par>
                        <p:par>
                          <p:cTn id="65" fill="hold">
                            <p:stCondLst>
                              <p:cond delay="10650"/>
                            </p:stCondLst>
                            <p:childTnLst>
                              <p:par>
                                <p:cTn id="66" presetID="22" presetClass="entr" presetSubtype="8" fill="hold" grpId="0" nodeType="afterEffect">
                                  <p:stCondLst>
                                    <p:cond delay="0"/>
                                  </p:stCondLst>
                                  <p:iterate type="lt">
                                    <p:tmPct val="10000"/>
                                  </p:iterate>
                                  <p:childTnLst>
                                    <p:set>
                                      <p:cBhvr>
                                        <p:cTn id="67" dur="1" fill="hold">
                                          <p:stCondLst>
                                            <p:cond delay="0"/>
                                          </p:stCondLst>
                                        </p:cTn>
                                        <p:tgtEl>
                                          <p:spTgt spid="30"/>
                                        </p:tgtEl>
                                        <p:attrNameLst>
                                          <p:attrName>style.visibility</p:attrName>
                                        </p:attrNameLst>
                                      </p:cBhvr>
                                      <p:to>
                                        <p:strVal val="visible"/>
                                      </p:to>
                                    </p:set>
                                    <p:animEffect transition="in" filter="wipe(left)">
                                      <p:cBhvr>
                                        <p:cTn id="68"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9" grpId="0"/>
      <p:bldP spid="13" grpId="0"/>
      <p:bldP spid="18" grpId="0"/>
      <p:bldP spid="22" grpId="0"/>
      <p:bldP spid="26" grpId="0"/>
      <p:bldP spid="30"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grpSp>
        <p:nvGrpSpPr>
          <p:cNvPr id="50" name="组合 49"/>
          <p:cNvGrpSpPr/>
          <p:nvPr/>
        </p:nvGrpSpPr>
        <p:grpSpPr>
          <a:xfrm>
            <a:off x="4063472" y="2488522"/>
            <a:ext cx="3460300" cy="3461552"/>
            <a:chOff x="4063472" y="2488522"/>
            <a:chExt cx="3460300" cy="3461552"/>
          </a:xfrm>
        </p:grpSpPr>
        <p:sp>
          <p:nvSpPr>
            <p:cNvPr id="51" name="Freeform 265"/>
            <p:cNvSpPr>
              <a:spLocks/>
            </p:cNvSpPr>
            <p:nvPr/>
          </p:nvSpPr>
          <p:spPr bwMode="auto">
            <a:xfrm>
              <a:off x="4063472" y="2488522"/>
              <a:ext cx="1729092" cy="1731834"/>
            </a:xfrm>
            <a:custGeom>
              <a:avLst/>
              <a:gdLst/>
              <a:ahLst/>
              <a:cxnLst>
                <a:cxn ang="0">
                  <a:pos x="748" y="622"/>
                </a:cxn>
                <a:cxn ang="0">
                  <a:pos x="748" y="622"/>
                </a:cxn>
                <a:cxn ang="0">
                  <a:pos x="748" y="0"/>
                </a:cxn>
                <a:cxn ang="0">
                  <a:pos x="718" y="21"/>
                </a:cxn>
                <a:cxn ang="0">
                  <a:pos x="680" y="82"/>
                </a:cxn>
                <a:cxn ang="0">
                  <a:pos x="606" y="94"/>
                </a:cxn>
                <a:cxn ang="0">
                  <a:pos x="552" y="47"/>
                </a:cxn>
                <a:cxn ang="0">
                  <a:pos x="494" y="66"/>
                </a:cxn>
                <a:cxn ang="0">
                  <a:pos x="478" y="135"/>
                </a:cxn>
                <a:cxn ang="0">
                  <a:pos x="411" y="169"/>
                </a:cxn>
                <a:cxn ang="0">
                  <a:pos x="345" y="142"/>
                </a:cxn>
                <a:cxn ang="0">
                  <a:pos x="296" y="177"/>
                </a:cxn>
                <a:cxn ang="0">
                  <a:pos x="302" y="249"/>
                </a:cxn>
                <a:cxn ang="0">
                  <a:pos x="249" y="302"/>
                </a:cxn>
                <a:cxn ang="0">
                  <a:pos x="177" y="296"/>
                </a:cxn>
                <a:cxn ang="0">
                  <a:pos x="142" y="345"/>
                </a:cxn>
                <a:cxn ang="0">
                  <a:pos x="169" y="411"/>
                </a:cxn>
                <a:cxn ang="0">
                  <a:pos x="135" y="478"/>
                </a:cxn>
                <a:cxn ang="0">
                  <a:pos x="65" y="494"/>
                </a:cxn>
                <a:cxn ang="0">
                  <a:pos x="47" y="552"/>
                </a:cxn>
                <a:cxn ang="0">
                  <a:pos x="94" y="606"/>
                </a:cxn>
                <a:cxn ang="0">
                  <a:pos x="82" y="680"/>
                </a:cxn>
                <a:cxn ang="0">
                  <a:pos x="21" y="718"/>
                </a:cxn>
                <a:cxn ang="0">
                  <a:pos x="0" y="748"/>
                </a:cxn>
                <a:cxn ang="0">
                  <a:pos x="622" y="748"/>
                </a:cxn>
                <a:cxn ang="0">
                  <a:pos x="748" y="622"/>
                </a:cxn>
              </a:cxnLst>
              <a:rect l="0" t="0" r="r" b="b"/>
              <a:pathLst>
                <a:path w="748" h="748">
                  <a:moveTo>
                    <a:pt x="748" y="622"/>
                  </a:moveTo>
                  <a:cubicBezTo>
                    <a:pt x="748" y="622"/>
                    <a:pt x="748" y="622"/>
                    <a:pt x="748" y="622"/>
                  </a:cubicBezTo>
                  <a:cubicBezTo>
                    <a:pt x="748" y="0"/>
                    <a:pt x="748" y="0"/>
                    <a:pt x="748" y="0"/>
                  </a:cubicBezTo>
                  <a:cubicBezTo>
                    <a:pt x="737" y="0"/>
                    <a:pt x="726" y="7"/>
                    <a:pt x="718" y="21"/>
                  </a:cubicBezTo>
                  <a:cubicBezTo>
                    <a:pt x="680" y="82"/>
                    <a:pt x="680" y="82"/>
                    <a:pt x="680" y="82"/>
                  </a:cubicBezTo>
                  <a:cubicBezTo>
                    <a:pt x="664" y="109"/>
                    <a:pt x="630" y="115"/>
                    <a:pt x="606" y="94"/>
                  </a:cubicBezTo>
                  <a:cubicBezTo>
                    <a:pt x="552" y="47"/>
                    <a:pt x="552" y="47"/>
                    <a:pt x="552" y="47"/>
                  </a:cubicBezTo>
                  <a:cubicBezTo>
                    <a:pt x="527" y="26"/>
                    <a:pt x="502" y="34"/>
                    <a:pt x="494" y="66"/>
                  </a:cubicBezTo>
                  <a:cubicBezTo>
                    <a:pt x="478" y="135"/>
                    <a:pt x="478" y="135"/>
                    <a:pt x="478" y="135"/>
                  </a:cubicBezTo>
                  <a:cubicBezTo>
                    <a:pt x="471" y="167"/>
                    <a:pt x="440" y="182"/>
                    <a:pt x="411" y="169"/>
                  </a:cubicBezTo>
                  <a:cubicBezTo>
                    <a:pt x="345" y="142"/>
                    <a:pt x="345" y="142"/>
                    <a:pt x="345" y="142"/>
                  </a:cubicBezTo>
                  <a:cubicBezTo>
                    <a:pt x="315" y="129"/>
                    <a:pt x="293" y="145"/>
                    <a:pt x="296" y="177"/>
                  </a:cubicBezTo>
                  <a:cubicBezTo>
                    <a:pt x="302" y="249"/>
                    <a:pt x="302" y="249"/>
                    <a:pt x="302" y="249"/>
                  </a:cubicBezTo>
                  <a:cubicBezTo>
                    <a:pt x="305" y="281"/>
                    <a:pt x="281" y="305"/>
                    <a:pt x="249" y="302"/>
                  </a:cubicBezTo>
                  <a:cubicBezTo>
                    <a:pt x="177" y="296"/>
                    <a:pt x="177" y="296"/>
                    <a:pt x="177" y="296"/>
                  </a:cubicBezTo>
                  <a:cubicBezTo>
                    <a:pt x="145" y="293"/>
                    <a:pt x="129" y="315"/>
                    <a:pt x="142" y="345"/>
                  </a:cubicBezTo>
                  <a:cubicBezTo>
                    <a:pt x="169" y="411"/>
                    <a:pt x="169" y="411"/>
                    <a:pt x="169" y="411"/>
                  </a:cubicBezTo>
                  <a:cubicBezTo>
                    <a:pt x="182" y="441"/>
                    <a:pt x="166" y="471"/>
                    <a:pt x="135" y="478"/>
                  </a:cubicBezTo>
                  <a:cubicBezTo>
                    <a:pt x="65" y="494"/>
                    <a:pt x="65" y="494"/>
                    <a:pt x="65" y="494"/>
                  </a:cubicBezTo>
                  <a:cubicBezTo>
                    <a:pt x="34" y="502"/>
                    <a:pt x="26" y="528"/>
                    <a:pt x="47" y="552"/>
                  </a:cubicBezTo>
                  <a:cubicBezTo>
                    <a:pt x="94" y="606"/>
                    <a:pt x="94" y="606"/>
                    <a:pt x="94" y="606"/>
                  </a:cubicBezTo>
                  <a:cubicBezTo>
                    <a:pt x="115" y="630"/>
                    <a:pt x="109" y="664"/>
                    <a:pt x="82" y="680"/>
                  </a:cubicBezTo>
                  <a:cubicBezTo>
                    <a:pt x="21" y="718"/>
                    <a:pt x="21" y="718"/>
                    <a:pt x="21" y="718"/>
                  </a:cubicBezTo>
                  <a:cubicBezTo>
                    <a:pt x="7" y="726"/>
                    <a:pt x="0" y="737"/>
                    <a:pt x="0" y="748"/>
                  </a:cubicBezTo>
                  <a:cubicBezTo>
                    <a:pt x="622" y="748"/>
                    <a:pt x="622" y="748"/>
                    <a:pt x="622" y="748"/>
                  </a:cubicBezTo>
                  <a:cubicBezTo>
                    <a:pt x="622" y="678"/>
                    <a:pt x="678" y="622"/>
                    <a:pt x="748" y="622"/>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66"/>
            <p:cNvSpPr>
              <a:spLocks/>
            </p:cNvSpPr>
            <p:nvPr/>
          </p:nvSpPr>
          <p:spPr bwMode="auto">
            <a:xfrm>
              <a:off x="4063472" y="4220356"/>
              <a:ext cx="1729092" cy="1729718"/>
            </a:xfrm>
            <a:custGeom>
              <a:avLst/>
              <a:gdLst/>
              <a:ahLst/>
              <a:cxnLst>
                <a:cxn ang="0">
                  <a:pos x="748" y="126"/>
                </a:cxn>
                <a:cxn ang="0">
                  <a:pos x="748" y="126"/>
                </a:cxn>
                <a:cxn ang="0">
                  <a:pos x="622" y="0"/>
                </a:cxn>
                <a:cxn ang="0">
                  <a:pos x="622" y="0"/>
                </a:cxn>
                <a:cxn ang="0">
                  <a:pos x="0" y="0"/>
                </a:cxn>
                <a:cxn ang="0">
                  <a:pos x="21" y="30"/>
                </a:cxn>
                <a:cxn ang="0">
                  <a:pos x="82" y="67"/>
                </a:cxn>
                <a:cxn ang="0">
                  <a:pos x="94" y="141"/>
                </a:cxn>
                <a:cxn ang="0">
                  <a:pos x="47" y="196"/>
                </a:cxn>
                <a:cxn ang="0">
                  <a:pos x="65" y="253"/>
                </a:cxn>
                <a:cxn ang="0">
                  <a:pos x="135" y="270"/>
                </a:cxn>
                <a:cxn ang="0">
                  <a:pos x="169" y="337"/>
                </a:cxn>
                <a:cxn ang="0">
                  <a:pos x="142" y="403"/>
                </a:cxn>
                <a:cxn ang="0">
                  <a:pos x="177" y="452"/>
                </a:cxn>
                <a:cxn ang="0">
                  <a:pos x="249" y="446"/>
                </a:cxn>
                <a:cxn ang="0">
                  <a:pos x="302" y="499"/>
                </a:cxn>
                <a:cxn ang="0">
                  <a:pos x="296" y="570"/>
                </a:cxn>
                <a:cxn ang="0">
                  <a:pos x="345" y="606"/>
                </a:cxn>
                <a:cxn ang="0">
                  <a:pos x="411" y="578"/>
                </a:cxn>
                <a:cxn ang="0">
                  <a:pos x="478" y="612"/>
                </a:cxn>
                <a:cxn ang="0">
                  <a:pos x="494" y="682"/>
                </a:cxn>
                <a:cxn ang="0">
                  <a:pos x="552" y="701"/>
                </a:cxn>
                <a:cxn ang="0">
                  <a:pos x="606" y="654"/>
                </a:cxn>
                <a:cxn ang="0">
                  <a:pos x="680" y="666"/>
                </a:cxn>
                <a:cxn ang="0">
                  <a:pos x="718" y="727"/>
                </a:cxn>
                <a:cxn ang="0">
                  <a:pos x="748" y="748"/>
                </a:cxn>
                <a:cxn ang="0">
                  <a:pos x="748" y="126"/>
                </a:cxn>
              </a:cxnLst>
              <a:rect l="0" t="0" r="r" b="b"/>
              <a:pathLst>
                <a:path w="748" h="748">
                  <a:moveTo>
                    <a:pt x="748" y="126"/>
                  </a:moveTo>
                  <a:cubicBezTo>
                    <a:pt x="748" y="126"/>
                    <a:pt x="748" y="126"/>
                    <a:pt x="748" y="126"/>
                  </a:cubicBezTo>
                  <a:cubicBezTo>
                    <a:pt x="678" y="126"/>
                    <a:pt x="622" y="69"/>
                    <a:pt x="622" y="0"/>
                  </a:cubicBezTo>
                  <a:cubicBezTo>
                    <a:pt x="622" y="0"/>
                    <a:pt x="622" y="0"/>
                    <a:pt x="622" y="0"/>
                  </a:cubicBezTo>
                  <a:cubicBezTo>
                    <a:pt x="0" y="0"/>
                    <a:pt x="0" y="0"/>
                    <a:pt x="0" y="0"/>
                  </a:cubicBezTo>
                  <a:cubicBezTo>
                    <a:pt x="0" y="11"/>
                    <a:pt x="7" y="22"/>
                    <a:pt x="21" y="30"/>
                  </a:cubicBezTo>
                  <a:cubicBezTo>
                    <a:pt x="82" y="67"/>
                    <a:pt x="82" y="67"/>
                    <a:pt x="82" y="67"/>
                  </a:cubicBezTo>
                  <a:cubicBezTo>
                    <a:pt x="109" y="84"/>
                    <a:pt x="115" y="117"/>
                    <a:pt x="94" y="141"/>
                  </a:cubicBezTo>
                  <a:cubicBezTo>
                    <a:pt x="47" y="196"/>
                    <a:pt x="47" y="196"/>
                    <a:pt x="47" y="196"/>
                  </a:cubicBezTo>
                  <a:cubicBezTo>
                    <a:pt x="26" y="220"/>
                    <a:pt x="34" y="246"/>
                    <a:pt x="65" y="253"/>
                  </a:cubicBezTo>
                  <a:cubicBezTo>
                    <a:pt x="135" y="270"/>
                    <a:pt x="135" y="270"/>
                    <a:pt x="135" y="270"/>
                  </a:cubicBezTo>
                  <a:cubicBezTo>
                    <a:pt x="166" y="277"/>
                    <a:pt x="182" y="307"/>
                    <a:pt x="169" y="337"/>
                  </a:cubicBezTo>
                  <a:cubicBezTo>
                    <a:pt x="142" y="403"/>
                    <a:pt x="142" y="403"/>
                    <a:pt x="142" y="403"/>
                  </a:cubicBezTo>
                  <a:cubicBezTo>
                    <a:pt x="129" y="432"/>
                    <a:pt x="145" y="454"/>
                    <a:pt x="177" y="452"/>
                  </a:cubicBezTo>
                  <a:cubicBezTo>
                    <a:pt x="249" y="446"/>
                    <a:pt x="249" y="446"/>
                    <a:pt x="249" y="446"/>
                  </a:cubicBezTo>
                  <a:cubicBezTo>
                    <a:pt x="281" y="443"/>
                    <a:pt x="305" y="467"/>
                    <a:pt x="302" y="499"/>
                  </a:cubicBezTo>
                  <a:cubicBezTo>
                    <a:pt x="296" y="570"/>
                    <a:pt x="296" y="570"/>
                    <a:pt x="296" y="570"/>
                  </a:cubicBezTo>
                  <a:cubicBezTo>
                    <a:pt x="293" y="602"/>
                    <a:pt x="315" y="618"/>
                    <a:pt x="345" y="606"/>
                  </a:cubicBezTo>
                  <a:cubicBezTo>
                    <a:pt x="411" y="578"/>
                    <a:pt x="411" y="578"/>
                    <a:pt x="411" y="578"/>
                  </a:cubicBezTo>
                  <a:cubicBezTo>
                    <a:pt x="440" y="566"/>
                    <a:pt x="471" y="581"/>
                    <a:pt x="478" y="612"/>
                  </a:cubicBezTo>
                  <a:cubicBezTo>
                    <a:pt x="494" y="682"/>
                    <a:pt x="494" y="682"/>
                    <a:pt x="494" y="682"/>
                  </a:cubicBezTo>
                  <a:cubicBezTo>
                    <a:pt x="502" y="713"/>
                    <a:pt x="527" y="722"/>
                    <a:pt x="552" y="701"/>
                  </a:cubicBezTo>
                  <a:cubicBezTo>
                    <a:pt x="606" y="654"/>
                    <a:pt x="606" y="654"/>
                    <a:pt x="606" y="654"/>
                  </a:cubicBezTo>
                  <a:cubicBezTo>
                    <a:pt x="630" y="633"/>
                    <a:pt x="664" y="638"/>
                    <a:pt x="680" y="666"/>
                  </a:cubicBezTo>
                  <a:cubicBezTo>
                    <a:pt x="718" y="727"/>
                    <a:pt x="718" y="727"/>
                    <a:pt x="718" y="727"/>
                  </a:cubicBezTo>
                  <a:cubicBezTo>
                    <a:pt x="726" y="741"/>
                    <a:pt x="737" y="748"/>
                    <a:pt x="748" y="748"/>
                  </a:cubicBezTo>
                  <a:cubicBezTo>
                    <a:pt x="748" y="126"/>
                    <a:pt x="748" y="126"/>
                    <a:pt x="748" y="126"/>
                  </a:cubicBezTo>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67"/>
            <p:cNvSpPr>
              <a:spLocks/>
            </p:cNvSpPr>
            <p:nvPr/>
          </p:nvSpPr>
          <p:spPr bwMode="auto">
            <a:xfrm>
              <a:off x="5792564" y="2488522"/>
              <a:ext cx="1731208" cy="1731834"/>
            </a:xfrm>
            <a:custGeom>
              <a:avLst/>
              <a:gdLst/>
              <a:ahLst/>
              <a:cxnLst>
                <a:cxn ang="0">
                  <a:pos x="727" y="718"/>
                </a:cxn>
                <a:cxn ang="0">
                  <a:pos x="666" y="680"/>
                </a:cxn>
                <a:cxn ang="0">
                  <a:pos x="654" y="606"/>
                </a:cxn>
                <a:cxn ang="0">
                  <a:pos x="701" y="552"/>
                </a:cxn>
                <a:cxn ang="0">
                  <a:pos x="682" y="494"/>
                </a:cxn>
                <a:cxn ang="0">
                  <a:pos x="612" y="478"/>
                </a:cxn>
                <a:cxn ang="0">
                  <a:pos x="578" y="411"/>
                </a:cxn>
                <a:cxn ang="0">
                  <a:pos x="606" y="345"/>
                </a:cxn>
                <a:cxn ang="0">
                  <a:pos x="570" y="296"/>
                </a:cxn>
                <a:cxn ang="0">
                  <a:pos x="499" y="302"/>
                </a:cxn>
                <a:cxn ang="0">
                  <a:pos x="446" y="249"/>
                </a:cxn>
                <a:cxn ang="0">
                  <a:pos x="452" y="177"/>
                </a:cxn>
                <a:cxn ang="0">
                  <a:pos x="403" y="142"/>
                </a:cxn>
                <a:cxn ang="0">
                  <a:pos x="337" y="169"/>
                </a:cxn>
                <a:cxn ang="0">
                  <a:pos x="270" y="135"/>
                </a:cxn>
                <a:cxn ang="0">
                  <a:pos x="253" y="66"/>
                </a:cxn>
                <a:cxn ang="0">
                  <a:pos x="196" y="47"/>
                </a:cxn>
                <a:cxn ang="0">
                  <a:pos x="141" y="94"/>
                </a:cxn>
                <a:cxn ang="0">
                  <a:pos x="67" y="82"/>
                </a:cxn>
                <a:cxn ang="0">
                  <a:pos x="30" y="21"/>
                </a:cxn>
                <a:cxn ang="0">
                  <a:pos x="0" y="0"/>
                </a:cxn>
                <a:cxn ang="0">
                  <a:pos x="0" y="622"/>
                </a:cxn>
                <a:cxn ang="0">
                  <a:pos x="126" y="748"/>
                </a:cxn>
                <a:cxn ang="0">
                  <a:pos x="748" y="748"/>
                </a:cxn>
                <a:cxn ang="0">
                  <a:pos x="727" y="718"/>
                </a:cxn>
              </a:cxnLst>
              <a:rect l="0" t="0" r="r" b="b"/>
              <a:pathLst>
                <a:path w="748" h="748">
                  <a:moveTo>
                    <a:pt x="727" y="718"/>
                  </a:moveTo>
                  <a:cubicBezTo>
                    <a:pt x="666" y="680"/>
                    <a:pt x="666" y="680"/>
                    <a:pt x="666" y="680"/>
                  </a:cubicBezTo>
                  <a:cubicBezTo>
                    <a:pt x="638" y="664"/>
                    <a:pt x="633" y="630"/>
                    <a:pt x="654" y="606"/>
                  </a:cubicBezTo>
                  <a:cubicBezTo>
                    <a:pt x="701" y="552"/>
                    <a:pt x="701" y="552"/>
                    <a:pt x="701" y="552"/>
                  </a:cubicBezTo>
                  <a:cubicBezTo>
                    <a:pt x="722" y="528"/>
                    <a:pt x="713" y="502"/>
                    <a:pt x="682" y="494"/>
                  </a:cubicBezTo>
                  <a:cubicBezTo>
                    <a:pt x="612" y="478"/>
                    <a:pt x="612" y="478"/>
                    <a:pt x="612" y="478"/>
                  </a:cubicBezTo>
                  <a:cubicBezTo>
                    <a:pt x="581" y="471"/>
                    <a:pt x="566" y="441"/>
                    <a:pt x="578" y="411"/>
                  </a:cubicBezTo>
                  <a:cubicBezTo>
                    <a:pt x="606" y="345"/>
                    <a:pt x="606" y="345"/>
                    <a:pt x="606" y="345"/>
                  </a:cubicBezTo>
                  <a:cubicBezTo>
                    <a:pt x="618" y="315"/>
                    <a:pt x="602" y="293"/>
                    <a:pt x="570" y="296"/>
                  </a:cubicBezTo>
                  <a:cubicBezTo>
                    <a:pt x="499" y="302"/>
                    <a:pt x="499" y="302"/>
                    <a:pt x="499" y="302"/>
                  </a:cubicBezTo>
                  <a:cubicBezTo>
                    <a:pt x="467" y="305"/>
                    <a:pt x="443" y="281"/>
                    <a:pt x="446" y="249"/>
                  </a:cubicBezTo>
                  <a:cubicBezTo>
                    <a:pt x="452" y="177"/>
                    <a:pt x="452" y="177"/>
                    <a:pt x="452" y="177"/>
                  </a:cubicBezTo>
                  <a:cubicBezTo>
                    <a:pt x="454" y="145"/>
                    <a:pt x="432" y="129"/>
                    <a:pt x="403" y="142"/>
                  </a:cubicBezTo>
                  <a:cubicBezTo>
                    <a:pt x="337" y="169"/>
                    <a:pt x="337" y="169"/>
                    <a:pt x="337" y="169"/>
                  </a:cubicBezTo>
                  <a:cubicBezTo>
                    <a:pt x="307" y="182"/>
                    <a:pt x="277" y="167"/>
                    <a:pt x="270" y="135"/>
                  </a:cubicBezTo>
                  <a:cubicBezTo>
                    <a:pt x="253" y="66"/>
                    <a:pt x="253" y="66"/>
                    <a:pt x="253" y="66"/>
                  </a:cubicBezTo>
                  <a:cubicBezTo>
                    <a:pt x="246" y="34"/>
                    <a:pt x="220" y="26"/>
                    <a:pt x="196" y="47"/>
                  </a:cubicBezTo>
                  <a:cubicBezTo>
                    <a:pt x="141" y="94"/>
                    <a:pt x="141" y="94"/>
                    <a:pt x="141" y="94"/>
                  </a:cubicBezTo>
                  <a:cubicBezTo>
                    <a:pt x="117" y="115"/>
                    <a:pt x="84" y="109"/>
                    <a:pt x="67" y="82"/>
                  </a:cubicBezTo>
                  <a:cubicBezTo>
                    <a:pt x="30" y="21"/>
                    <a:pt x="30" y="21"/>
                    <a:pt x="30" y="21"/>
                  </a:cubicBezTo>
                  <a:cubicBezTo>
                    <a:pt x="22" y="7"/>
                    <a:pt x="11" y="0"/>
                    <a:pt x="0" y="0"/>
                  </a:cubicBezTo>
                  <a:cubicBezTo>
                    <a:pt x="0" y="622"/>
                    <a:pt x="0" y="622"/>
                    <a:pt x="0" y="622"/>
                  </a:cubicBezTo>
                  <a:cubicBezTo>
                    <a:pt x="69" y="622"/>
                    <a:pt x="126" y="678"/>
                    <a:pt x="126" y="748"/>
                  </a:cubicBezTo>
                  <a:cubicBezTo>
                    <a:pt x="748" y="748"/>
                    <a:pt x="748" y="748"/>
                    <a:pt x="748" y="748"/>
                  </a:cubicBezTo>
                  <a:cubicBezTo>
                    <a:pt x="748" y="737"/>
                    <a:pt x="741" y="726"/>
                    <a:pt x="727" y="718"/>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889"/>
            <p:cNvSpPr>
              <a:spLocks/>
            </p:cNvSpPr>
            <p:nvPr/>
          </p:nvSpPr>
          <p:spPr bwMode="auto">
            <a:xfrm>
              <a:off x="5792564" y="4220356"/>
              <a:ext cx="1731208" cy="1729718"/>
            </a:xfrm>
            <a:custGeom>
              <a:avLst/>
              <a:gdLst/>
              <a:ahLst/>
              <a:cxnLst>
                <a:cxn ang="0">
                  <a:pos x="612" y="270"/>
                </a:cxn>
                <a:cxn ang="0">
                  <a:pos x="682" y="253"/>
                </a:cxn>
                <a:cxn ang="0">
                  <a:pos x="701" y="196"/>
                </a:cxn>
                <a:cxn ang="0">
                  <a:pos x="654" y="141"/>
                </a:cxn>
                <a:cxn ang="0">
                  <a:pos x="666" y="67"/>
                </a:cxn>
                <a:cxn ang="0">
                  <a:pos x="727" y="30"/>
                </a:cxn>
                <a:cxn ang="0">
                  <a:pos x="748" y="0"/>
                </a:cxn>
                <a:cxn ang="0">
                  <a:pos x="126" y="0"/>
                </a:cxn>
                <a:cxn ang="0">
                  <a:pos x="126" y="0"/>
                </a:cxn>
                <a:cxn ang="0">
                  <a:pos x="0" y="126"/>
                </a:cxn>
                <a:cxn ang="0">
                  <a:pos x="0" y="748"/>
                </a:cxn>
                <a:cxn ang="0">
                  <a:pos x="30" y="727"/>
                </a:cxn>
                <a:cxn ang="0">
                  <a:pos x="67" y="666"/>
                </a:cxn>
                <a:cxn ang="0">
                  <a:pos x="141" y="654"/>
                </a:cxn>
                <a:cxn ang="0">
                  <a:pos x="196" y="701"/>
                </a:cxn>
                <a:cxn ang="0">
                  <a:pos x="253" y="682"/>
                </a:cxn>
                <a:cxn ang="0">
                  <a:pos x="270" y="612"/>
                </a:cxn>
                <a:cxn ang="0">
                  <a:pos x="337" y="578"/>
                </a:cxn>
                <a:cxn ang="0">
                  <a:pos x="403" y="606"/>
                </a:cxn>
                <a:cxn ang="0">
                  <a:pos x="452" y="570"/>
                </a:cxn>
                <a:cxn ang="0">
                  <a:pos x="446" y="499"/>
                </a:cxn>
                <a:cxn ang="0">
                  <a:pos x="499" y="446"/>
                </a:cxn>
                <a:cxn ang="0">
                  <a:pos x="570" y="452"/>
                </a:cxn>
                <a:cxn ang="0">
                  <a:pos x="606" y="403"/>
                </a:cxn>
                <a:cxn ang="0">
                  <a:pos x="578" y="337"/>
                </a:cxn>
                <a:cxn ang="0">
                  <a:pos x="612" y="270"/>
                </a:cxn>
              </a:cxnLst>
              <a:rect l="0" t="0" r="r" b="b"/>
              <a:pathLst>
                <a:path w="748" h="748">
                  <a:moveTo>
                    <a:pt x="612" y="270"/>
                  </a:moveTo>
                  <a:cubicBezTo>
                    <a:pt x="682" y="253"/>
                    <a:pt x="682" y="253"/>
                    <a:pt x="682" y="253"/>
                  </a:cubicBezTo>
                  <a:cubicBezTo>
                    <a:pt x="713" y="246"/>
                    <a:pt x="722" y="220"/>
                    <a:pt x="701" y="196"/>
                  </a:cubicBezTo>
                  <a:cubicBezTo>
                    <a:pt x="654" y="141"/>
                    <a:pt x="654" y="141"/>
                    <a:pt x="654" y="141"/>
                  </a:cubicBezTo>
                  <a:cubicBezTo>
                    <a:pt x="633" y="117"/>
                    <a:pt x="638" y="84"/>
                    <a:pt x="666" y="67"/>
                  </a:cubicBezTo>
                  <a:cubicBezTo>
                    <a:pt x="727" y="30"/>
                    <a:pt x="727" y="30"/>
                    <a:pt x="727" y="30"/>
                  </a:cubicBezTo>
                  <a:cubicBezTo>
                    <a:pt x="741" y="22"/>
                    <a:pt x="748" y="11"/>
                    <a:pt x="748" y="0"/>
                  </a:cubicBezTo>
                  <a:cubicBezTo>
                    <a:pt x="126" y="0"/>
                    <a:pt x="126" y="0"/>
                    <a:pt x="126" y="0"/>
                  </a:cubicBezTo>
                  <a:cubicBezTo>
                    <a:pt x="126" y="0"/>
                    <a:pt x="126" y="0"/>
                    <a:pt x="126" y="0"/>
                  </a:cubicBezTo>
                  <a:cubicBezTo>
                    <a:pt x="126" y="69"/>
                    <a:pt x="69" y="126"/>
                    <a:pt x="0" y="126"/>
                  </a:cubicBezTo>
                  <a:cubicBezTo>
                    <a:pt x="0" y="748"/>
                    <a:pt x="0" y="748"/>
                    <a:pt x="0" y="748"/>
                  </a:cubicBezTo>
                  <a:cubicBezTo>
                    <a:pt x="11" y="748"/>
                    <a:pt x="22" y="741"/>
                    <a:pt x="30" y="727"/>
                  </a:cubicBezTo>
                  <a:cubicBezTo>
                    <a:pt x="67" y="666"/>
                    <a:pt x="67" y="666"/>
                    <a:pt x="67" y="666"/>
                  </a:cubicBezTo>
                  <a:cubicBezTo>
                    <a:pt x="84" y="638"/>
                    <a:pt x="117" y="633"/>
                    <a:pt x="141" y="654"/>
                  </a:cubicBezTo>
                  <a:cubicBezTo>
                    <a:pt x="196" y="701"/>
                    <a:pt x="196" y="701"/>
                    <a:pt x="196" y="701"/>
                  </a:cubicBezTo>
                  <a:cubicBezTo>
                    <a:pt x="220" y="722"/>
                    <a:pt x="246" y="713"/>
                    <a:pt x="253" y="682"/>
                  </a:cubicBezTo>
                  <a:cubicBezTo>
                    <a:pt x="270" y="612"/>
                    <a:pt x="270" y="612"/>
                    <a:pt x="270" y="612"/>
                  </a:cubicBezTo>
                  <a:cubicBezTo>
                    <a:pt x="277" y="581"/>
                    <a:pt x="307" y="566"/>
                    <a:pt x="337" y="578"/>
                  </a:cubicBezTo>
                  <a:cubicBezTo>
                    <a:pt x="403" y="606"/>
                    <a:pt x="403" y="606"/>
                    <a:pt x="403" y="606"/>
                  </a:cubicBezTo>
                  <a:cubicBezTo>
                    <a:pt x="432" y="618"/>
                    <a:pt x="454" y="602"/>
                    <a:pt x="452" y="570"/>
                  </a:cubicBezTo>
                  <a:cubicBezTo>
                    <a:pt x="446" y="499"/>
                    <a:pt x="446" y="499"/>
                    <a:pt x="446" y="499"/>
                  </a:cubicBezTo>
                  <a:cubicBezTo>
                    <a:pt x="443" y="467"/>
                    <a:pt x="467" y="443"/>
                    <a:pt x="499" y="446"/>
                  </a:cubicBezTo>
                  <a:cubicBezTo>
                    <a:pt x="570" y="452"/>
                    <a:pt x="570" y="452"/>
                    <a:pt x="570" y="452"/>
                  </a:cubicBezTo>
                  <a:cubicBezTo>
                    <a:pt x="602" y="454"/>
                    <a:pt x="618" y="432"/>
                    <a:pt x="606" y="403"/>
                  </a:cubicBezTo>
                  <a:cubicBezTo>
                    <a:pt x="578" y="337"/>
                    <a:pt x="578" y="337"/>
                    <a:pt x="578" y="337"/>
                  </a:cubicBezTo>
                  <a:cubicBezTo>
                    <a:pt x="566" y="307"/>
                    <a:pt x="581" y="277"/>
                    <a:pt x="612" y="270"/>
                  </a:cubicBezTo>
                </a:path>
              </a:pathLst>
            </a:cu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42"/>
          <p:cNvGrpSpPr/>
          <p:nvPr/>
        </p:nvGrpSpPr>
        <p:grpSpPr>
          <a:xfrm rot="10800000">
            <a:off x="3149190" y="2706284"/>
            <a:ext cx="1219041" cy="306988"/>
            <a:chOff x="5181600" y="3638550"/>
            <a:chExt cx="914400" cy="230188"/>
          </a:xfrm>
        </p:grpSpPr>
        <p:cxnSp>
          <p:nvCxnSpPr>
            <p:cNvPr id="56" name="Straight Connector 108"/>
            <p:cNvCxnSpPr/>
            <p:nvPr/>
          </p:nvCxnSpPr>
          <p:spPr>
            <a:xfrm rot="16200000" flipH="1">
              <a:off x="5181600" y="3638550"/>
              <a:ext cx="228600" cy="22860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109"/>
            <p:cNvCxnSpPr/>
            <p:nvPr/>
          </p:nvCxnSpPr>
          <p:spPr>
            <a:xfrm>
              <a:off x="5410200" y="3867150"/>
              <a:ext cx="685800" cy="1588"/>
            </a:xfrm>
            <a:prstGeom prst="line">
              <a:avLst/>
            </a:prstGeom>
            <a:ln>
              <a:solidFill>
                <a:schemeClr val="accent1"/>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1075163" y="1411902"/>
            <a:ext cx="3175734" cy="1143974"/>
            <a:chOff x="8514377" y="1784643"/>
            <a:chExt cx="3125445" cy="1143974"/>
          </a:xfrm>
        </p:grpSpPr>
        <p:sp>
          <p:nvSpPr>
            <p:cNvPr id="59" name="TextBox 57"/>
            <p:cNvSpPr>
              <a:spLocks noChangeArrowheads="1"/>
            </p:cNvSpPr>
            <p:nvPr/>
          </p:nvSpPr>
          <p:spPr bwMode="auto">
            <a:xfrm>
              <a:off x="8514377" y="2216691"/>
              <a:ext cx="3125445" cy="711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r>
                <a:rPr lang="zh-CN" altLang="en-US" sz="1400" dirty="0" smtClean="0">
                  <a:solidFill>
                    <a:prstClr val="black">
                      <a:lumMod val="75000"/>
                    </a:prstClr>
                  </a:solidFill>
                  <a:latin typeface="时尚中黑简体"/>
                </a:rPr>
                <a:t>单击</a:t>
              </a:r>
              <a:r>
                <a:rPr lang="zh-CN" altLang="en-US" sz="1400" dirty="0">
                  <a:solidFill>
                    <a:prstClr val="black">
                      <a:lumMod val="75000"/>
                    </a:prstClr>
                  </a:solidFill>
                  <a:latin typeface="时尚中黑简体"/>
                </a:rPr>
                <a:t>此处添加文字</a:t>
              </a:r>
              <a:r>
                <a:rPr lang="zh-CN" altLang="en-US" sz="1400" dirty="0" smtClean="0">
                  <a:solidFill>
                    <a:prstClr val="black">
                      <a:lumMod val="75000"/>
                    </a:prstClr>
                  </a:solidFill>
                  <a:latin typeface="时尚中黑简体"/>
                </a:rPr>
                <a:t>阐述</a:t>
              </a:r>
              <a:endParaRPr lang="en-US" altLang="zh-CN" sz="1200" dirty="0">
                <a:solidFill>
                  <a:schemeClr val="tx1">
                    <a:lumMod val="75000"/>
                    <a:lumOff val="25000"/>
                  </a:schemeClr>
                </a:solidFill>
                <a:latin typeface="+mj-ea"/>
                <a:ea typeface="+mj-ea"/>
                <a:sym typeface="微软雅黑" pitchFamily="34" charset="-122"/>
              </a:endParaRPr>
            </a:p>
          </p:txBody>
        </p:sp>
        <p:sp>
          <p:nvSpPr>
            <p:cNvPr id="60" name="TextBox 58"/>
            <p:cNvSpPr>
              <a:spLocks noChangeArrowheads="1"/>
            </p:cNvSpPr>
            <p:nvPr/>
          </p:nvSpPr>
          <p:spPr bwMode="auto">
            <a:xfrm>
              <a:off x="9179669" y="1784643"/>
              <a:ext cx="19264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内容一</a:t>
              </a:r>
              <a:endParaRPr lang="zh-CN" altLang="en-US" sz="2000" b="1" dirty="0">
                <a:solidFill>
                  <a:schemeClr val="tx1">
                    <a:lumMod val="50000"/>
                  </a:schemeClr>
                </a:solidFill>
                <a:latin typeface="+mj-ea"/>
                <a:ea typeface="+mj-ea"/>
                <a:sym typeface="微软雅黑" pitchFamily="34" charset="-122"/>
              </a:endParaRPr>
            </a:p>
          </p:txBody>
        </p:sp>
        <p:cxnSp>
          <p:nvCxnSpPr>
            <p:cNvPr id="61" name="直接连接符 60"/>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2" name="TextBox 20"/>
          <p:cNvSpPr txBox="1"/>
          <p:nvPr/>
        </p:nvSpPr>
        <p:spPr>
          <a:xfrm>
            <a:off x="4799062" y="3285778"/>
            <a:ext cx="720080" cy="523220"/>
          </a:xfrm>
          <a:prstGeom prst="rect">
            <a:avLst/>
          </a:prstGeom>
          <a:noFill/>
        </p:spPr>
        <p:txBody>
          <a:bodyPr wrap="square" rtlCol="0">
            <a:spAutoFit/>
          </a:bodyPr>
          <a:lstStyle/>
          <a:p>
            <a:r>
              <a:rPr lang="en-US" altLang="zh-CN" sz="2800" dirty="0" smtClean="0">
                <a:solidFill>
                  <a:schemeClr val="bg1"/>
                </a:solidFill>
                <a:latin typeface="+mj-ea"/>
                <a:ea typeface="+mj-ea"/>
              </a:rPr>
              <a:t>01</a:t>
            </a:r>
            <a:endParaRPr lang="zh-CN" altLang="en-US" sz="2800" dirty="0">
              <a:solidFill>
                <a:schemeClr val="bg1"/>
              </a:solidFill>
              <a:latin typeface="+mj-ea"/>
              <a:ea typeface="+mj-ea"/>
            </a:endParaRPr>
          </a:p>
        </p:txBody>
      </p:sp>
      <p:grpSp>
        <p:nvGrpSpPr>
          <p:cNvPr id="63" name="Group 35"/>
          <p:cNvGrpSpPr/>
          <p:nvPr/>
        </p:nvGrpSpPr>
        <p:grpSpPr>
          <a:xfrm>
            <a:off x="7009488" y="2691769"/>
            <a:ext cx="1233217" cy="304871"/>
            <a:chOff x="5257800" y="1733550"/>
            <a:chExt cx="925033" cy="228600"/>
          </a:xfrm>
        </p:grpSpPr>
        <p:cxnSp>
          <p:nvCxnSpPr>
            <p:cNvPr id="64" name="Straight Connector 101"/>
            <p:cNvCxnSpPr/>
            <p:nvPr/>
          </p:nvCxnSpPr>
          <p:spPr>
            <a:xfrm flipV="1">
              <a:off x="5257800" y="1733550"/>
              <a:ext cx="304800" cy="228600"/>
            </a:xfrm>
            <a:prstGeom prst="line">
              <a:avLst/>
            </a:prstGeom>
            <a:ln>
              <a:solidFill>
                <a:schemeClr val="accent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2"/>
            <p:cNvCxnSpPr/>
            <p:nvPr/>
          </p:nvCxnSpPr>
          <p:spPr>
            <a:xfrm>
              <a:off x="5573233" y="1733550"/>
              <a:ext cx="609600" cy="1588"/>
            </a:xfrm>
            <a:prstGeom prst="line">
              <a:avLst/>
            </a:prstGeom>
            <a:ln>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7771388" y="1483910"/>
            <a:ext cx="3175734" cy="1143974"/>
            <a:chOff x="8514377" y="1784643"/>
            <a:chExt cx="3125445" cy="1143974"/>
          </a:xfrm>
        </p:grpSpPr>
        <p:sp>
          <p:nvSpPr>
            <p:cNvPr id="104" name="TextBox 57"/>
            <p:cNvSpPr>
              <a:spLocks noChangeArrowheads="1"/>
            </p:cNvSpPr>
            <p:nvPr/>
          </p:nvSpPr>
          <p:spPr bwMode="auto">
            <a:xfrm>
              <a:off x="8514377" y="2216691"/>
              <a:ext cx="3125445" cy="711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r>
                <a:rPr lang="zh-CN" altLang="en-US" sz="1400" dirty="0" smtClean="0">
                  <a:solidFill>
                    <a:prstClr val="black">
                      <a:lumMod val="75000"/>
                    </a:prstClr>
                  </a:solidFill>
                  <a:latin typeface="时尚中黑简体"/>
                </a:rPr>
                <a:t>单击</a:t>
              </a:r>
              <a:r>
                <a:rPr lang="zh-CN" altLang="en-US" sz="1400" dirty="0">
                  <a:solidFill>
                    <a:prstClr val="black">
                      <a:lumMod val="75000"/>
                    </a:prstClr>
                  </a:solidFill>
                  <a:latin typeface="时尚中黑简体"/>
                </a:rPr>
                <a:t>此处添加文字</a:t>
              </a:r>
              <a:r>
                <a:rPr lang="zh-CN" altLang="en-US" sz="1400" dirty="0" smtClean="0">
                  <a:solidFill>
                    <a:prstClr val="black">
                      <a:lumMod val="75000"/>
                    </a:prstClr>
                  </a:solidFill>
                  <a:latin typeface="时尚中黑简体"/>
                </a:rPr>
                <a:t>阐述</a:t>
              </a:r>
              <a:endParaRPr lang="en-US" altLang="zh-CN" sz="1200" dirty="0">
                <a:solidFill>
                  <a:schemeClr val="tx1">
                    <a:lumMod val="75000"/>
                    <a:lumOff val="25000"/>
                  </a:schemeClr>
                </a:solidFill>
                <a:latin typeface="+mj-ea"/>
                <a:ea typeface="+mj-ea"/>
                <a:sym typeface="微软雅黑" pitchFamily="34" charset="-122"/>
              </a:endParaRPr>
            </a:p>
          </p:txBody>
        </p:sp>
        <p:sp>
          <p:nvSpPr>
            <p:cNvPr id="105" name="TextBox 58"/>
            <p:cNvSpPr>
              <a:spLocks noChangeArrowheads="1"/>
            </p:cNvSpPr>
            <p:nvPr/>
          </p:nvSpPr>
          <p:spPr bwMode="auto">
            <a:xfrm>
              <a:off x="9179669" y="1784643"/>
              <a:ext cx="19264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a:t>
              </a:r>
              <a:r>
                <a:rPr lang="zh-CN" altLang="en-US" sz="2000" b="1" dirty="0">
                  <a:solidFill>
                    <a:schemeClr val="tx1">
                      <a:lumMod val="50000"/>
                    </a:schemeClr>
                  </a:solidFill>
                  <a:latin typeface="+mj-ea"/>
                  <a:ea typeface="+mj-ea"/>
                  <a:sym typeface="微软雅黑" pitchFamily="34" charset="-122"/>
                </a:rPr>
                <a:t>二</a:t>
              </a:r>
            </a:p>
          </p:txBody>
        </p:sp>
        <p:cxnSp>
          <p:nvCxnSpPr>
            <p:cNvPr id="106" name="直接连接符 105"/>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7" name="TextBox 28"/>
          <p:cNvSpPr txBox="1"/>
          <p:nvPr/>
        </p:nvSpPr>
        <p:spPr>
          <a:xfrm>
            <a:off x="6167214" y="3277067"/>
            <a:ext cx="720080" cy="523220"/>
          </a:xfrm>
          <a:prstGeom prst="rect">
            <a:avLst/>
          </a:prstGeom>
          <a:noFill/>
        </p:spPr>
        <p:txBody>
          <a:bodyPr wrap="square" rtlCol="0">
            <a:spAutoFit/>
          </a:bodyPr>
          <a:lstStyle/>
          <a:p>
            <a:r>
              <a:rPr lang="en-US" altLang="zh-CN" sz="2800" dirty="0" smtClean="0">
                <a:solidFill>
                  <a:schemeClr val="bg1"/>
                </a:solidFill>
                <a:latin typeface="+mj-ea"/>
                <a:ea typeface="+mj-ea"/>
              </a:rPr>
              <a:t>02</a:t>
            </a:r>
            <a:endParaRPr lang="zh-CN" altLang="en-US" sz="2800" dirty="0">
              <a:solidFill>
                <a:schemeClr val="bg1"/>
              </a:solidFill>
              <a:latin typeface="+mj-ea"/>
              <a:ea typeface="+mj-ea"/>
            </a:endParaRPr>
          </a:p>
        </p:txBody>
      </p:sp>
      <p:grpSp>
        <p:nvGrpSpPr>
          <p:cNvPr id="108" name="Group 40"/>
          <p:cNvGrpSpPr/>
          <p:nvPr/>
        </p:nvGrpSpPr>
        <p:grpSpPr>
          <a:xfrm>
            <a:off x="7009488" y="5458501"/>
            <a:ext cx="1219041" cy="306988"/>
            <a:chOff x="5181600" y="3638550"/>
            <a:chExt cx="914400" cy="230188"/>
          </a:xfrm>
        </p:grpSpPr>
        <p:cxnSp>
          <p:nvCxnSpPr>
            <p:cNvPr id="109" name="Straight Connector 104"/>
            <p:cNvCxnSpPr/>
            <p:nvPr/>
          </p:nvCxnSpPr>
          <p:spPr>
            <a:xfrm rot="16200000" flipH="1">
              <a:off x="5181600" y="3638550"/>
              <a:ext cx="228600" cy="228600"/>
            </a:xfrm>
            <a:prstGeom prst="line">
              <a:avLst/>
            </a:prstGeom>
            <a:ln>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10" name="Straight Connector 105"/>
            <p:cNvCxnSpPr/>
            <p:nvPr/>
          </p:nvCxnSpPr>
          <p:spPr>
            <a:xfrm>
              <a:off x="5410200" y="3867150"/>
              <a:ext cx="685800" cy="1588"/>
            </a:xfrm>
            <a:prstGeom prst="line">
              <a:avLst/>
            </a:prstGeom>
            <a:ln>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7836358" y="4244036"/>
            <a:ext cx="3175734" cy="1143974"/>
            <a:chOff x="8514377" y="1784643"/>
            <a:chExt cx="3125445" cy="1143974"/>
          </a:xfrm>
        </p:grpSpPr>
        <p:sp>
          <p:nvSpPr>
            <p:cNvPr id="112" name="TextBox 57"/>
            <p:cNvSpPr>
              <a:spLocks noChangeArrowheads="1"/>
            </p:cNvSpPr>
            <p:nvPr/>
          </p:nvSpPr>
          <p:spPr bwMode="auto">
            <a:xfrm>
              <a:off x="8514377" y="2216691"/>
              <a:ext cx="3125445" cy="711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r>
                <a:rPr lang="zh-CN" altLang="en-US" sz="1400" dirty="0" smtClean="0">
                  <a:solidFill>
                    <a:prstClr val="black">
                      <a:lumMod val="75000"/>
                    </a:prstClr>
                  </a:solidFill>
                  <a:latin typeface="时尚中黑简体"/>
                </a:rPr>
                <a:t>单击</a:t>
              </a:r>
              <a:r>
                <a:rPr lang="zh-CN" altLang="en-US" sz="1400" dirty="0">
                  <a:solidFill>
                    <a:prstClr val="black">
                      <a:lumMod val="75000"/>
                    </a:prstClr>
                  </a:solidFill>
                  <a:latin typeface="时尚中黑简体"/>
                </a:rPr>
                <a:t>此处添加文字</a:t>
              </a:r>
              <a:r>
                <a:rPr lang="zh-CN" altLang="en-US" sz="1400" dirty="0" smtClean="0">
                  <a:solidFill>
                    <a:prstClr val="black">
                      <a:lumMod val="75000"/>
                    </a:prstClr>
                  </a:solidFill>
                  <a:latin typeface="时尚中黑简体"/>
                </a:rPr>
                <a:t>阐述</a:t>
              </a:r>
              <a:endParaRPr lang="en-US" altLang="zh-CN" sz="1200" dirty="0">
                <a:solidFill>
                  <a:schemeClr val="tx1">
                    <a:lumMod val="75000"/>
                    <a:lumOff val="25000"/>
                  </a:schemeClr>
                </a:solidFill>
                <a:latin typeface="+mj-ea"/>
                <a:ea typeface="+mj-ea"/>
                <a:sym typeface="微软雅黑" pitchFamily="34" charset="-122"/>
              </a:endParaRPr>
            </a:p>
          </p:txBody>
        </p:sp>
        <p:sp>
          <p:nvSpPr>
            <p:cNvPr id="113" name="TextBox 58"/>
            <p:cNvSpPr>
              <a:spLocks noChangeArrowheads="1"/>
            </p:cNvSpPr>
            <p:nvPr/>
          </p:nvSpPr>
          <p:spPr bwMode="auto">
            <a:xfrm>
              <a:off x="9179669" y="1784643"/>
              <a:ext cx="19264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内容三</a:t>
              </a:r>
              <a:endParaRPr lang="zh-CN" altLang="en-US" sz="2000" b="1" dirty="0">
                <a:solidFill>
                  <a:schemeClr val="tx1">
                    <a:lumMod val="50000"/>
                  </a:schemeClr>
                </a:solidFill>
                <a:latin typeface="+mj-ea"/>
                <a:ea typeface="+mj-ea"/>
                <a:sym typeface="微软雅黑" pitchFamily="34" charset="-122"/>
              </a:endParaRPr>
            </a:p>
          </p:txBody>
        </p:sp>
        <p:cxnSp>
          <p:nvCxnSpPr>
            <p:cNvPr id="114" name="直接连接符 113"/>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15" name="TextBox 36"/>
          <p:cNvSpPr txBox="1"/>
          <p:nvPr/>
        </p:nvSpPr>
        <p:spPr>
          <a:xfrm>
            <a:off x="6167214" y="4500440"/>
            <a:ext cx="720080" cy="523220"/>
          </a:xfrm>
          <a:prstGeom prst="rect">
            <a:avLst/>
          </a:prstGeom>
          <a:noFill/>
        </p:spPr>
        <p:txBody>
          <a:bodyPr wrap="square" rtlCol="0">
            <a:spAutoFit/>
          </a:bodyPr>
          <a:lstStyle/>
          <a:p>
            <a:r>
              <a:rPr lang="en-US" altLang="zh-CN" sz="2800" dirty="0" smtClean="0">
                <a:solidFill>
                  <a:schemeClr val="bg1"/>
                </a:solidFill>
                <a:latin typeface="+mj-ea"/>
                <a:ea typeface="+mj-ea"/>
              </a:rPr>
              <a:t>03</a:t>
            </a:r>
            <a:endParaRPr lang="zh-CN" altLang="en-US" sz="2800" dirty="0">
              <a:solidFill>
                <a:schemeClr val="bg1"/>
              </a:solidFill>
              <a:latin typeface="+mj-ea"/>
              <a:ea typeface="+mj-ea"/>
            </a:endParaRPr>
          </a:p>
        </p:txBody>
      </p:sp>
      <p:grpSp>
        <p:nvGrpSpPr>
          <p:cNvPr id="116" name="Group 50"/>
          <p:cNvGrpSpPr/>
          <p:nvPr/>
        </p:nvGrpSpPr>
        <p:grpSpPr>
          <a:xfrm rot="10800000">
            <a:off x="3338189" y="5463318"/>
            <a:ext cx="1233217" cy="304871"/>
            <a:chOff x="5257800" y="1733550"/>
            <a:chExt cx="925033" cy="228600"/>
          </a:xfrm>
        </p:grpSpPr>
        <p:cxnSp>
          <p:nvCxnSpPr>
            <p:cNvPr id="117" name="Straight Connector 112"/>
            <p:cNvCxnSpPr/>
            <p:nvPr/>
          </p:nvCxnSpPr>
          <p:spPr>
            <a:xfrm flipV="1">
              <a:off x="5257800" y="1733550"/>
              <a:ext cx="304800" cy="228600"/>
            </a:xfrm>
            <a:prstGeom prst="line">
              <a:avLst/>
            </a:prstGeom>
            <a:ln>
              <a:solidFill>
                <a:schemeClr val="accent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3"/>
            <p:cNvCxnSpPr/>
            <p:nvPr/>
          </p:nvCxnSpPr>
          <p:spPr>
            <a:xfrm>
              <a:off x="5573233" y="1733550"/>
              <a:ext cx="609600" cy="1588"/>
            </a:xfrm>
            <a:prstGeom prst="line">
              <a:avLst/>
            </a:prstGeom>
            <a:ln>
              <a:solidFill>
                <a:schemeClr val="accent4"/>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615216" y="4508246"/>
            <a:ext cx="3175734" cy="1143974"/>
            <a:chOff x="8514377" y="1784643"/>
            <a:chExt cx="3125445" cy="1143974"/>
          </a:xfrm>
        </p:grpSpPr>
        <p:sp>
          <p:nvSpPr>
            <p:cNvPr id="120" name="TextBox 57"/>
            <p:cNvSpPr>
              <a:spLocks noChangeArrowheads="1"/>
            </p:cNvSpPr>
            <p:nvPr/>
          </p:nvSpPr>
          <p:spPr bwMode="auto">
            <a:xfrm>
              <a:off x="8514377" y="2216691"/>
              <a:ext cx="3125445" cy="7119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lvl="0" algn="ctr">
                <a:lnSpc>
                  <a:spcPts val="1867"/>
                </a:lnSpc>
              </a:pPr>
              <a:r>
                <a:rPr lang="zh-CN" altLang="en-US" sz="1400" dirty="0" smtClean="0">
                  <a:solidFill>
                    <a:prstClr val="black">
                      <a:lumMod val="75000"/>
                    </a:prstClr>
                  </a:solidFill>
                  <a:latin typeface="+mj-ea"/>
                  <a:ea typeface="+mj-ea"/>
                </a:rPr>
                <a:t>单击此处添加文字阐述，添加简短问题说明文字，具体说明文字在此处。</a:t>
              </a:r>
              <a:r>
                <a:rPr lang="zh-CN" altLang="en-US" sz="1400" dirty="0" smtClean="0">
                  <a:solidFill>
                    <a:prstClr val="black">
                      <a:lumMod val="75000"/>
                    </a:prstClr>
                  </a:solidFill>
                  <a:latin typeface="时尚中黑简体"/>
                </a:rPr>
                <a:t>单击</a:t>
              </a:r>
              <a:r>
                <a:rPr lang="zh-CN" altLang="en-US" sz="1400" dirty="0">
                  <a:solidFill>
                    <a:prstClr val="black">
                      <a:lumMod val="75000"/>
                    </a:prstClr>
                  </a:solidFill>
                  <a:latin typeface="时尚中黑简体"/>
                </a:rPr>
                <a:t>此处添加文字</a:t>
              </a:r>
              <a:r>
                <a:rPr lang="zh-CN" altLang="en-US" sz="1400" dirty="0" smtClean="0">
                  <a:solidFill>
                    <a:prstClr val="black">
                      <a:lumMod val="75000"/>
                    </a:prstClr>
                  </a:solidFill>
                  <a:latin typeface="时尚中黑简体"/>
                </a:rPr>
                <a:t>阐述</a:t>
              </a:r>
              <a:endParaRPr lang="en-US" altLang="zh-CN" sz="1200" dirty="0">
                <a:solidFill>
                  <a:schemeClr val="tx1">
                    <a:lumMod val="75000"/>
                    <a:lumOff val="25000"/>
                  </a:schemeClr>
                </a:solidFill>
                <a:latin typeface="+mj-ea"/>
                <a:ea typeface="+mj-ea"/>
                <a:sym typeface="微软雅黑" pitchFamily="34" charset="-122"/>
              </a:endParaRPr>
            </a:p>
          </p:txBody>
        </p:sp>
        <p:sp>
          <p:nvSpPr>
            <p:cNvPr id="121" name="TextBox 58"/>
            <p:cNvSpPr>
              <a:spLocks noChangeArrowheads="1"/>
            </p:cNvSpPr>
            <p:nvPr/>
          </p:nvSpPr>
          <p:spPr bwMode="auto">
            <a:xfrm>
              <a:off x="9179669" y="1784643"/>
              <a:ext cx="192643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2000" b="1" dirty="0" smtClean="0">
                  <a:solidFill>
                    <a:schemeClr val="tx1">
                      <a:lumMod val="50000"/>
                    </a:schemeClr>
                  </a:solidFill>
                  <a:latin typeface="+mj-ea"/>
                  <a:ea typeface="+mj-ea"/>
                  <a:sym typeface="微软雅黑" pitchFamily="34" charset="-122"/>
                </a:rPr>
                <a:t>添加</a:t>
              </a:r>
              <a:r>
                <a:rPr lang="zh-CN" altLang="en-US" sz="2000" b="1" dirty="0">
                  <a:solidFill>
                    <a:schemeClr val="tx1">
                      <a:lumMod val="50000"/>
                    </a:schemeClr>
                  </a:solidFill>
                  <a:latin typeface="+mj-ea"/>
                  <a:ea typeface="+mj-ea"/>
                  <a:sym typeface="微软雅黑" pitchFamily="34" charset="-122"/>
                </a:rPr>
                <a:t>标题</a:t>
              </a:r>
              <a:r>
                <a:rPr lang="zh-CN" altLang="en-US" sz="2000" b="1" dirty="0" smtClean="0">
                  <a:solidFill>
                    <a:schemeClr val="tx1">
                      <a:lumMod val="50000"/>
                    </a:schemeClr>
                  </a:solidFill>
                  <a:latin typeface="+mj-ea"/>
                  <a:ea typeface="+mj-ea"/>
                  <a:sym typeface="微软雅黑" pitchFamily="34" charset="-122"/>
                </a:rPr>
                <a:t>内容</a:t>
              </a:r>
              <a:r>
                <a:rPr lang="zh-CN" altLang="en-US" sz="2000" b="1" dirty="0">
                  <a:solidFill>
                    <a:schemeClr val="tx1">
                      <a:lumMod val="50000"/>
                    </a:schemeClr>
                  </a:solidFill>
                  <a:latin typeface="+mj-ea"/>
                  <a:ea typeface="+mj-ea"/>
                  <a:sym typeface="微软雅黑" pitchFamily="34" charset="-122"/>
                </a:rPr>
                <a:t>四</a:t>
              </a:r>
            </a:p>
          </p:txBody>
        </p:sp>
        <p:cxnSp>
          <p:nvCxnSpPr>
            <p:cNvPr id="122" name="直接连接符 121"/>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3" name="TextBox 51"/>
          <p:cNvSpPr txBox="1"/>
          <p:nvPr/>
        </p:nvSpPr>
        <p:spPr>
          <a:xfrm>
            <a:off x="4755460" y="4564865"/>
            <a:ext cx="720080" cy="523220"/>
          </a:xfrm>
          <a:prstGeom prst="rect">
            <a:avLst/>
          </a:prstGeom>
          <a:noFill/>
        </p:spPr>
        <p:txBody>
          <a:bodyPr wrap="square" rtlCol="0">
            <a:spAutoFit/>
          </a:bodyPr>
          <a:lstStyle/>
          <a:p>
            <a:r>
              <a:rPr lang="en-US" altLang="zh-CN" sz="2800" dirty="0" smtClean="0">
                <a:solidFill>
                  <a:schemeClr val="bg1"/>
                </a:solidFill>
                <a:latin typeface="+mj-ea"/>
                <a:ea typeface="+mj-ea"/>
              </a:rPr>
              <a:t>04</a:t>
            </a:r>
            <a:endParaRPr lang="zh-CN" altLang="en-US" sz="2800" dirty="0">
              <a:solidFill>
                <a:schemeClr val="bg1"/>
              </a:solidFill>
              <a:latin typeface="+mj-ea"/>
              <a:ea typeface="+mj-ea"/>
            </a:endParaRPr>
          </a:p>
        </p:txBody>
      </p:sp>
      <p:pic>
        <p:nvPicPr>
          <p:cNvPr id="126" name="图片 125"/>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759679851"/>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up)">
                                      <p:cBhvr>
                                        <p:cTn id="7" dur="500"/>
                                        <p:tgtEl>
                                          <p:spTgt spid="126"/>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1400"/>
                            </p:stCondLst>
                            <p:childTnLst>
                              <p:par>
                                <p:cTn id="12" presetID="53" presetClass="entr" presetSubtype="16"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500" fill="hold"/>
                                        <p:tgtEl>
                                          <p:spTgt spid="50"/>
                                        </p:tgtEl>
                                        <p:attrNameLst>
                                          <p:attrName>ppt_w</p:attrName>
                                        </p:attrNameLst>
                                      </p:cBhvr>
                                      <p:tavLst>
                                        <p:tav tm="0">
                                          <p:val>
                                            <p:fltVal val="0"/>
                                          </p:val>
                                        </p:tav>
                                        <p:tav tm="100000">
                                          <p:val>
                                            <p:strVal val="#ppt_w"/>
                                          </p:val>
                                        </p:tav>
                                      </p:tavLst>
                                    </p:anim>
                                    <p:anim calcmode="lin" valueType="num">
                                      <p:cBhvr>
                                        <p:cTn id="15" dur="500" fill="hold"/>
                                        <p:tgtEl>
                                          <p:spTgt spid="50"/>
                                        </p:tgtEl>
                                        <p:attrNameLst>
                                          <p:attrName>ppt_h</p:attrName>
                                        </p:attrNameLst>
                                      </p:cBhvr>
                                      <p:tavLst>
                                        <p:tav tm="0">
                                          <p:val>
                                            <p:fltVal val="0"/>
                                          </p:val>
                                        </p:tav>
                                        <p:tav tm="100000">
                                          <p:val>
                                            <p:strVal val="#ppt_h"/>
                                          </p:val>
                                        </p:tav>
                                      </p:tavLst>
                                    </p:anim>
                                    <p:animEffect transition="in" filter="fade">
                                      <p:cBhvr>
                                        <p:cTn id="16" dur="500"/>
                                        <p:tgtEl>
                                          <p:spTgt spid="50"/>
                                        </p:tgtEl>
                                      </p:cBhvr>
                                    </p:animEffect>
                                  </p:childTnLst>
                                </p:cTn>
                              </p:par>
                            </p:childTnLst>
                          </p:cTn>
                        </p:par>
                        <p:par>
                          <p:cTn id="17" fill="hold">
                            <p:stCondLst>
                              <p:cond delay="1900"/>
                            </p:stCondLst>
                            <p:childTnLst>
                              <p:par>
                                <p:cTn id="18" presetID="22" presetClass="entr" presetSubtype="4" fill="hold" grpId="0"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wipe(down)">
                                      <p:cBhvr>
                                        <p:cTn id="20" dur="500"/>
                                        <p:tgtEl>
                                          <p:spTgt spid="62"/>
                                        </p:tgtEl>
                                      </p:cBhvr>
                                    </p:animEffect>
                                  </p:childTnLst>
                                </p:cTn>
                              </p:par>
                            </p:childTnLst>
                          </p:cTn>
                        </p:par>
                        <p:par>
                          <p:cTn id="21" fill="hold">
                            <p:stCondLst>
                              <p:cond delay="2400"/>
                            </p:stCondLst>
                            <p:childTnLst>
                              <p:par>
                                <p:cTn id="22" presetID="10" presetClass="entr" presetSubtype="0" fill="hold"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250"/>
                                        <p:tgtEl>
                                          <p:spTgt spid="55"/>
                                        </p:tgtEl>
                                      </p:cBhvr>
                                    </p:animEffect>
                                  </p:childTnLst>
                                </p:cTn>
                              </p:par>
                            </p:childTnLst>
                          </p:cTn>
                        </p:par>
                        <p:par>
                          <p:cTn id="25" fill="hold">
                            <p:stCondLst>
                              <p:cond delay="2650"/>
                            </p:stCondLst>
                            <p:childTnLst>
                              <p:par>
                                <p:cTn id="26" presetID="53" presetClass="entr" presetSubtype="16"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p:cTn id="28" dur="500" fill="hold"/>
                                        <p:tgtEl>
                                          <p:spTgt spid="58"/>
                                        </p:tgtEl>
                                        <p:attrNameLst>
                                          <p:attrName>ppt_w</p:attrName>
                                        </p:attrNameLst>
                                      </p:cBhvr>
                                      <p:tavLst>
                                        <p:tav tm="0">
                                          <p:val>
                                            <p:fltVal val="0"/>
                                          </p:val>
                                        </p:tav>
                                        <p:tav tm="100000">
                                          <p:val>
                                            <p:strVal val="#ppt_w"/>
                                          </p:val>
                                        </p:tav>
                                      </p:tavLst>
                                    </p:anim>
                                    <p:anim calcmode="lin" valueType="num">
                                      <p:cBhvr>
                                        <p:cTn id="29" dur="500" fill="hold"/>
                                        <p:tgtEl>
                                          <p:spTgt spid="58"/>
                                        </p:tgtEl>
                                        <p:attrNameLst>
                                          <p:attrName>ppt_h</p:attrName>
                                        </p:attrNameLst>
                                      </p:cBhvr>
                                      <p:tavLst>
                                        <p:tav tm="0">
                                          <p:val>
                                            <p:fltVal val="0"/>
                                          </p:val>
                                        </p:tav>
                                        <p:tav tm="100000">
                                          <p:val>
                                            <p:strVal val="#ppt_h"/>
                                          </p:val>
                                        </p:tav>
                                      </p:tavLst>
                                    </p:anim>
                                    <p:animEffect transition="in" filter="fade">
                                      <p:cBhvr>
                                        <p:cTn id="30" dur="500"/>
                                        <p:tgtEl>
                                          <p:spTgt spid="58"/>
                                        </p:tgtEl>
                                      </p:cBhvr>
                                    </p:animEffect>
                                  </p:childTnLst>
                                </p:cTn>
                              </p:par>
                            </p:childTnLst>
                          </p:cTn>
                        </p:par>
                        <p:par>
                          <p:cTn id="31" fill="hold">
                            <p:stCondLst>
                              <p:cond delay="3150"/>
                            </p:stCondLst>
                            <p:childTnLst>
                              <p:par>
                                <p:cTn id="32" presetID="22" presetClass="entr" presetSubtype="4"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down)">
                                      <p:cBhvr>
                                        <p:cTn id="34" dur="500"/>
                                        <p:tgtEl>
                                          <p:spTgt spid="107"/>
                                        </p:tgtEl>
                                      </p:cBhvr>
                                    </p:animEffect>
                                  </p:childTnLst>
                                </p:cTn>
                              </p:par>
                            </p:childTnLst>
                          </p:cTn>
                        </p:par>
                        <p:par>
                          <p:cTn id="35" fill="hold">
                            <p:stCondLst>
                              <p:cond delay="3650"/>
                            </p:stCondLst>
                            <p:childTnLst>
                              <p:par>
                                <p:cTn id="36" presetID="10" presetClass="entr" presetSubtype="0" fill="hold" nodeType="afterEffect">
                                  <p:stCondLst>
                                    <p:cond delay="0"/>
                                  </p:stCondLst>
                                  <p:childTnLst>
                                    <p:set>
                                      <p:cBhvr>
                                        <p:cTn id="37" dur="1" fill="hold">
                                          <p:stCondLst>
                                            <p:cond delay="0"/>
                                          </p:stCondLst>
                                        </p:cTn>
                                        <p:tgtEl>
                                          <p:spTgt spid="63"/>
                                        </p:tgtEl>
                                        <p:attrNameLst>
                                          <p:attrName>style.visibility</p:attrName>
                                        </p:attrNameLst>
                                      </p:cBhvr>
                                      <p:to>
                                        <p:strVal val="visible"/>
                                      </p:to>
                                    </p:set>
                                    <p:animEffect transition="in" filter="fade">
                                      <p:cBhvr>
                                        <p:cTn id="38" dur="250"/>
                                        <p:tgtEl>
                                          <p:spTgt spid="63"/>
                                        </p:tgtEl>
                                      </p:cBhvr>
                                    </p:animEffect>
                                  </p:childTnLst>
                                </p:cTn>
                              </p:par>
                            </p:childTnLst>
                          </p:cTn>
                        </p:par>
                        <p:par>
                          <p:cTn id="39" fill="hold">
                            <p:stCondLst>
                              <p:cond delay="3900"/>
                            </p:stCondLst>
                            <p:childTnLst>
                              <p:par>
                                <p:cTn id="40" presetID="53" presetClass="entr" presetSubtype="16" fill="hold" nodeType="afterEffect">
                                  <p:stCondLst>
                                    <p:cond delay="0"/>
                                  </p:stCondLst>
                                  <p:childTnLst>
                                    <p:set>
                                      <p:cBhvr>
                                        <p:cTn id="41" dur="1" fill="hold">
                                          <p:stCondLst>
                                            <p:cond delay="0"/>
                                          </p:stCondLst>
                                        </p:cTn>
                                        <p:tgtEl>
                                          <p:spTgt spid="103"/>
                                        </p:tgtEl>
                                        <p:attrNameLst>
                                          <p:attrName>style.visibility</p:attrName>
                                        </p:attrNameLst>
                                      </p:cBhvr>
                                      <p:to>
                                        <p:strVal val="visible"/>
                                      </p:to>
                                    </p:set>
                                    <p:anim calcmode="lin" valueType="num">
                                      <p:cBhvr>
                                        <p:cTn id="42" dur="500" fill="hold"/>
                                        <p:tgtEl>
                                          <p:spTgt spid="103"/>
                                        </p:tgtEl>
                                        <p:attrNameLst>
                                          <p:attrName>ppt_w</p:attrName>
                                        </p:attrNameLst>
                                      </p:cBhvr>
                                      <p:tavLst>
                                        <p:tav tm="0">
                                          <p:val>
                                            <p:fltVal val="0"/>
                                          </p:val>
                                        </p:tav>
                                        <p:tav tm="100000">
                                          <p:val>
                                            <p:strVal val="#ppt_w"/>
                                          </p:val>
                                        </p:tav>
                                      </p:tavLst>
                                    </p:anim>
                                    <p:anim calcmode="lin" valueType="num">
                                      <p:cBhvr>
                                        <p:cTn id="43" dur="500" fill="hold"/>
                                        <p:tgtEl>
                                          <p:spTgt spid="103"/>
                                        </p:tgtEl>
                                        <p:attrNameLst>
                                          <p:attrName>ppt_h</p:attrName>
                                        </p:attrNameLst>
                                      </p:cBhvr>
                                      <p:tavLst>
                                        <p:tav tm="0">
                                          <p:val>
                                            <p:fltVal val="0"/>
                                          </p:val>
                                        </p:tav>
                                        <p:tav tm="100000">
                                          <p:val>
                                            <p:strVal val="#ppt_h"/>
                                          </p:val>
                                        </p:tav>
                                      </p:tavLst>
                                    </p:anim>
                                    <p:animEffect transition="in" filter="fade">
                                      <p:cBhvr>
                                        <p:cTn id="44" dur="500"/>
                                        <p:tgtEl>
                                          <p:spTgt spid="103"/>
                                        </p:tgtEl>
                                      </p:cBhvr>
                                    </p:animEffect>
                                  </p:childTnLst>
                                </p:cTn>
                              </p:par>
                            </p:childTnLst>
                          </p:cTn>
                        </p:par>
                        <p:par>
                          <p:cTn id="45" fill="hold">
                            <p:stCondLst>
                              <p:cond delay="4400"/>
                            </p:stCondLst>
                            <p:childTnLst>
                              <p:par>
                                <p:cTn id="46" presetID="22" presetClass="entr" presetSubtype="4" fill="hold" grpId="0" nodeType="after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down)">
                                      <p:cBhvr>
                                        <p:cTn id="48" dur="500"/>
                                        <p:tgtEl>
                                          <p:spTgt spid="115"/>
                                        </p:tgtEl>
                                      </p:cBhvr>
                                    </p:animEffect>
                                  </p:childTnLst>
                                </p:cTn>
                              </p:par>
                            </p:childTnLst>
                          </p:cTn>
                        </p:par>
                        <p:par>
                          <p:cTn id="49" fill="hold">
                            <p:stCondLst>
                              <p:cond delay="4900"/>
                            </p:stCondLst>
                            <p:childTnLst>
                              <p:par>
                                <p:cTn id="50" presetID="10" presetClass="entr" presetSubtype="0" fill="hold" nodeType="after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250"/>
                                        <p:tgtEl>
                                          <p:spTgt spid="108"/>
                                        </p:tgtEl>
                                      </p:cBhvr>
                                    </p:animEffect>
                                  </p:childTnLst>
                                </p:cTn>
                              </p:par>
                            </p:childTnLst>
                          </p:cTn>
                        </p:par>
                        <p:par>
                          <p:cTn id="53" fill="hold">
                            <p:stCondLst>
                              <p:cond delay="5150"/>
                            </p:stCondLst>
                            <p:childTnLst>
                              <p:par>
                                <p:cTn id="54" presetID="53" presetClass="entr" presetSubtype="16"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 calcmode="lin" valueType="num">
                                      <p:cBhvr>
                                        <p:cTn id="56" dur="500" fill="hold"/>
                                        <p:tgtEl>
                                          <p:spTgt spid="111"/>
                                        </p:tgtEl>
                                        <p:attrNameLst>
                                          <p:attrName>ppt_w</p:attrName>
                                        </p:attrNameLst>
                                      </p:cBhvr>
                                      <p:tavLst>
                                        <p:tav tm="0">
                                          <p:val>
                                            <p:fltVal val="0"/>
                                          </p:val>
                                        </p:tav>
                                        <p:tav tm="100000">
                                          <p:val>
                                            <p:strVal val="#ppt_w"/>
                                          </p:val>
                                        </p:tav>
                                      </p:tavLst>
                                    </p:anim>
                                    <p:anim calcmode="lin" valueType="num">
                                      <p:cBhvr>
                                        <p:cTn id="57" dur="500" fill="hold"/>
                                        <p:tgtEl>
                                          <p:spTgt spid="111"/>
                                        </p:tgtEl>
                                        <p:attrNameLst>
                                          <p:attrName>ppt_h</p:attrName>
                                        </p:attrNameLst>
                                      </p:cBhvr>
                                      <p:tavLst>
                                        <p:tav tm="0">
                                          <p:val>
                                            <p:fltVal val="0"/>
                                          </p:val>
                                        </p:tav>
                                        <p:tav tm="100000">
                                          <p:val>
                                            <p:strVal val="#ppt_h"/>
                                          </p:val>
                                        </p:tav>
                                      </p:tavLst>
                                    </p:anim>
                                    <p:animEffect transition="in" filter="fade">
                                      <p:cBhvr>
                                        <p:cTn id="58" dur="500"/>
                                        <p:tgtEl>
                                          <p:spTgt spid="111"/>
                                        </p:tgtEl>
                                      </p:cBhvr>
                                    </p:animEffect>
                                  </p:childTnLst>
                                </p:cTn>
                              </p:par>
                            </p:childTnLst>
                          </p:cTn>
                        </p:par>
                        <p:par>
                          <p:cTn id="59" fill="hold">
                            <p:stCondLst>
                              <p:cond delay="5650"/>
                            </p:stCondLst>
                            <p:childTnLst>
                              <p:par>
                                <p:cTn id="60" presetID="22" presetClass="entr" presetSubtype="4" fill="hold" grpId="0"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down)">
                                      <p:cBhvr>
                                        <p:cTn id="62" dur="500"/>
                                        <p:tgtEl>
                                          <p:spTgt spid="123"/>
                                        </p:tgtEl>
                                      </p:cBhvr>
                                    </p:animEffect>
                                  </p:childTnLst>
                                </p:cTn>
                              </p:par>
                            </p:childTnLst>
                          </p:cTn>
                        </p:par>
                        <p:par>
                          <p:cTn id="63" fill="hold">
                            <p:stCondLst>
                              <p:cond delay="6150"/>
                            </p:stCondLst>
                            <p:childTnLst>
                              <p:par>
                                <p:cTn id="64" presetID="10" presetClass="entr" presetSubtype="0" fill="hold" nodeType="afterEffect">
                                  <p:stCondLst>
                                    <p:cond delay="0"/>
                                  </p:stCondLst>
                                  <p:childTnLst>
                                    <p:set>
                                      <p:cBhvr>
                                        <p:cTn id="65" dur="1" fill="hold">
                                          <p:stCondLst>
                                            <p:cond delay="0"/>
                                          </p:stCondLst>
                                        </p:cTn>
                                        <p:tgtEl>
                                          <p:spTgt spid="116"/>
                                        </p:tgtEl>
                                        <p:attrNameLst>
                                          <p:attrName>style.visibility</p:attrName>
                                        </p:attrNameLst>
                                      </p:cBhvr>
                                      <p:to>
                                        <p:strVal val="visible"/>
                                      </p:to>
                                    </p:set>
                                    <p:animEffect transition="in" filter="fade">
                                      <p:cBhvr>
                                        <p:cTn id="66" dur="250"/>
                                        <p:tgtEl>
                                          <p:spTgt spid="116"/>
                                        </p:tgtEl>
                                      </p:cBhvr>
                                    </p:animEffect>
                                  </p:childTnLst>
                                </p:cTn>
                              </p:par>
                            </p:childTnLst>
                          </p:cTn>
                        </p:par>
                        <p:par>
                          <p:cTn id="67" fill="hold">
                            <p:stCondLst>
                              <p:cond delay="6400"/>
                            </p:stCondLst>
                            <p:childTnLst>
                              <p:par>
                                <p:cTn id="68" presetID="53" presetClass="entr" presetSubtype="16" fill="hold" nodeType="afterEffect">
                                  <p:stCondLst>
                                    <p:cond delay="0"/>
                                  </p:stCondLst>
                                  <p:childTnLst>
                                    <p:set>
                                      <p:cBhvr>
                                        <p:cTn id="69" dur="1" fill="hold">
                                          <p:stCondLst>
                                            <p:cond delay="0"/>
                                          </p:stCondLst>
                                        </p:cTn>
                                        <p:tgtEl>
                                          <p:spTgt spid="119"/>
                                        </p:tgtEl>
                                        <p:attrNameLst>
                                          <p:attrName>style.visibility</p:attrName>
                                        </p:attrNameLst>
                                      </p:cBhvr>
                                      <p:to>
                                        <p:strVal val="visible"/>
                                      </p:to>
                                    </p:set>
                                    <p:anim calcmode="lin" valueType="num">
                                      <p:cBhvr>
                                        <p:cTn id="70" dur="500" fill="hold"/>
                                        <p:tgtEl>
                                          <p:spTgt spid="119"/>
                                        </p:tgtEl>
                                        <p:attrNameLst>
                                          <p:attrName>ppt_w</p:attrName>
                                        </p:attrNameLst>
                                      </p:cBhvr>
                                      <p:tavLst>
                                        <p:tav tm="0">
                                          <p:val>
                                            <p:fltVal val="0"/>
                                          </p:val>
                                        </p:tav>
                                        <p:tav tm="100000">
                                          <p:val>
                                            <p:strVal val="#ppt_w"/>
                                          </p:val>
                                        </p:tav>
                                      </p:tavLst>
                                    </p:anim>
                                    <p:anim calcmode="lin" valueType="num">
                                      <p:cBhvr>
                                        <p:cTn id="71" dur="500" fill="hold"/>
                                        <p:tgtEl>
                                          <p:spTgt spid="119"/>
                                        </p:tgtEl>
                                        <p:attrNameLst>
                                          <p:attrName>ppt_h</p:attrName>
                                        </p:attrNameLst>
                                      </p:cBhvr>
                                      <p:tavLst>
                                        <p:tav tm="0">
                                          <p:val>
                                            <p:fltVal val="0"/>
                                          </p:val>
                                        </p:tav>
                                        <p:tav tm="100000">
                                          <p:val>
                                            <p:strVal val="#ppt_h"/>
                                          </p:val>
                                        </p:tav>
                                      </p:tavLst>
                                    </p:anim>
                                    <p:animEffect transition="in" filter="fade">
                                      <p:cBhvr>
                                        <p:cTn id="7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2" grpId="0"/>
      <p:bldP spid="107" grpId="0"/>
      <p:bldP spid="115" grpId="0"/>
      <p:bldP spid="1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230432" y="1196752"/>
            <a:ext cx="2146792" cy="2123182"/>
            <a:chOff x="5230432" y="1196752"/>
            <a:chExt cx="2146792" cy="2123182"/>
          </a:xfrm>
          <a:solidFill>
            <a:schemeClr val="accent1"/>
          </a:solidFill>
        </p:grpSpPr>
        <p:sp>
          <p:nvSpPr>
            <p:cNvPr id="5" name="Oval 136"/>
            <p:cNvSpPr>
              <a:spLocks noChangeArrowheads="1"/>
            </p:cNvSpPr>
            <p:nvPr/>
          </p:nvSpPr>
          <p:spPr bwMode="auto">
            <a:xfrm>
              <a:off x="6113123" y="1196752"/>
              <a:ext cx="1264101" cy="1264101"/>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Oval 137"/>
            <p:cNvSpPr>
              <a:spLocks noChangeArrowheads="1"/>
            </p:cNvSpPr>
            <p:nvPr/>
          </p:nvSpPr>
          <p:spPr bwMode="auto">
            <a:xfrm>
              <a:off x="5230432" y="2460853"/>
              <a:ext cx="859081" cy="859081"/>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38"/>
            <p:cNvSpPr>
              <a:spLocks/>
            </p:cNvSpPr>
            <p:nvPr/>
          </p:nvSpPr>
          <p:spPr bwMode="auto">
            <a:xfrm>
              <a:off x="5635453" y="1863311"/>
              <a:ext cx="1060683" cy="1060683"/>
            </a:xfrm>
            <a:custGeom>
              <a:avLst/>
              <a:gdLst>
                <a:gd name="T0" fmla="*/ 849 w 849"/>
                <a:gd name="T1" fmla="*/ 477 h 849"/>
                <a:gd name="T2" fmla="*/ 362 w 849"/>
                <a:gd name="T3" fmla="*/ 849 h 849"/>
                <a:gd name="T4" fmla="*/ 0 w 849"/>
                <a:gd name="T5" fmla="*/ 479 h 849"/>
                <a:gd name="T6" fmla="*/ 383 w 849"/>
                <a:gd name="T7" fmla="*/ 0 h 849"/>
                <a:gd name="T8" fmla="*/ 849 w 849"/>
                <a:gd name="T9" fmla="*/ 477 h 849"/>
              </a:gdLst>
              <a:ahLst/>
              <a:cxnLst>
                <a:cxn ang="0">
                  <a:pos x="T0" y="T1"/>
                </a:cxn>
                <a:cxn ang="0">
                  <a:pos x="T2" y="T3"/>
                </a:cxn>
                <a:cxn ang="0">
                  <a:pos x="T4" y="T5"/>
                </a:cxn>
                <a:cxn ang="0">
                  <a:pos x="T6" y="T7"/>
                </a:cxn>
                <a:cxn ang="0">
                  <a:pos x="T8" y="T9"/>
                </a:cxn>
              </a:cxnLst>
              <a:rect l="0" t="0" r="r" b="b"/>
              <a:pathLst>
                <a:path w="849" h="849">
                  <a:moveTo>
                    <a:pt x="849" y="477"/>
                  </a:moveTo>
                  <a:cubicBezTo>
                    <a:pt x="485" y="448"/>
                    <a:pt x="381" y="602"/>
                    <a:pt x="362" y="849"/>
                  </a:cubicBezTo>
                  <a:cubicBezTo>
                    <a:pt x="0" y="479"/>
                    <a:pt x="0" y="479"/>
                    <a:pt x="0" y="479"/>
                  </a:cubicBezTo>
                  <a:cubicBezTo>
                    <a:pt x="248" y="465"/>
                    <a:pt x="403" y="365"/>
                    <a:pt x="383" y="0"/>
                  </a:cubicBezTo>
                  <a:lnTo>
                    <a:pt x="849" y="47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a:grpSpLocks noChangeAspect="1"/>
            </p:cNvGrpSpPr>
            <p:nvPr/>
          </p:nvGrpSpPr>
          <p:grpSpPr>
            <a:xfrm>
              <a:off x="6399062" y="1601988"/>
              <a:ext cx="636822" cy="489536"/>
              <a:chOff x="8204201" y="339725"/>
              <a:chExt cx="954087" cy="733425"/>
            </a:xfrm>
            <a:grpFill/>
          </p:grpSpPr>
          <p:sp>
            <p:nvSpPr>
              <p:cNvPr id="10" name="Freeform 6"/>
              <p:cNvSpPr>
                <a:spLocks noEditPoints="1"/>
              </p:cNvSpPr>
              <p:nvPr/>
            </p:nvSpPr>
            <p:spPr bwMode="auto">
              <a:xfrm>
                <a:off x="8204201" y="438150"/>
                <a:ext cx="631825" cy="635000"/>
              </a:xfrm>
              <a:custGeom>
                <a:avLst/>
                <a:gdLst>
                  <a:gd name="T0" fmla="*/ 168 w 168"/>
                  <a:gd name="T1" fmla="*/ 95 h 167"/>
                  <a:gd name="T2" fmla="*/ 168 w 168"/>
                  <a:gd name="T3" fmla="*/ 73 h 167"/>
                  <a:gd name="T4" fmla="*/ 151 w 168"/>
                  <a:gd name="T5" fmla="*/ 69 h 167"/>
                  <a:gd name="T6" fmla="*/ 147 w 168"/>
                  <a:gd name="T7" fmla="*/ 56 h 167"/>
                  <a:gd name="T8" fmla="*/ 158 w 168"/>
                  <a:gd name="T9" fmla="*/ 43 h 167"/>
                  <a:gd name="T10" fmla="*/ 146 w 168"/>
                  <a:gd name="T11" fmla="*/ 25 h 167"/>
                  <a:gd name="T12" fmla="*/ 130 w 168"/>
                  <a:gd name="T13" fmla="*/ 32 h 167"/>
                  <a:gd name="T14" fmla="*/ 119 w 168"/>
                  <a:gd name="T15" fmla="*/ 24 h 167"/>
                  <a:gd name="T16" fmla="*/ 120 w 168"/>
                  <a:gd name="T17" fmla="*/ 7 h 167"/>
                  <a:gd name="T18" fmla="*/ 99 w 168"/>
                  <a:gd name="T19" fmla="*/ 0 h 167"/>
                  <a:gd name="T20" fmla="*/ 91 w 168"/>
                  <a:gd name="T21" fmla="*/ 15 h 167"/>
                  <a:gd name="T22" fmla="*/ 84 w 168"/>
                  <a:gd name="T23" fmla="*/ 15 h 167"/>
                  <a:gd name="T24" fmla="*/ 77 w 168"/>
                  <a:gd name="T25" fmla="*/ 15 h 167"/>
                  <a:gd name="T26" fmla="*/ 69 w 168"/>
                  <a:gd name="T27" fmla="*/ 0 h 167"/>
                  <a:gd name="T28" fmla="*/ 48 w 168"/>
                  <a:gd name="T29" fmla="*/ 7 h 167"/>
                  <a:gd name="T30" fmla="*/ 49 w 168"/>
                  <a:gd name="T31" fmla="*/ 24 h 167"/>
                  <a:gd name="T32" fmla="*/ 38 w 168"/>
                  <a:gd name="T33" fmla="*/ 32 h 167"/>
                  <a:gd name="T34" fmla="*/ 23 w 168"/>
                  <a:gd name="T35" fmla="*/ 25 h 167"/>
                  <a:gd name="T36" fmla="*/ 10 w 168"/>
                  <a:gd name="T37" fmla="*/ 43 h 167"/>
                  <a:gd name="T38" fmla="*/ 21 w 168"/>
                  <a:gd name="T39" fmla="*/ 56 h 167"/>
                  <a:gd name="T40" fmla="*/ 17 w 168"/>
                  <a:gd name="T41" fmla="*/ 69 h 167"/>
                  <a:gd name="T42" fmla="*/ 0 w 168"/>
                  <a:gd name="T43" fmla="*/ 73 h 167"/>
                  <a:gd name="T44" fmla="*/ 0 w 168"/>
                  <a:gd name="T45" fmla="*/ 95 h 167"/>
                  <a:gd name="T46" fmla="*/ 17 w 168"/>
                  <a:gd name="T47" fmla="*/ 98 h 167"/>
                  <a:gd name="T48" fmla="*/ 21 w 168"/>
                  <a:gd name="T49" fmla="*/ 111 h 167"/>
                  <a:gd name="T50" fmla="*/ 10 w 168"/>
                  <a:gd name="T51" fmla="*/ 124 h 167"/>
                  <a:gd name="T52" fmla="*/ 23 w 168"/>
                  <a:gd name="T53" fmla="*/ 142 h 167"/>
                  <a:gd name="T54" fmla="*/ 38 w 168"/>
                  <a:gd name="T55" fmla="*/ 135 h 167"/>
                  <a:gd name="T56" fmla="*/ 49 w 168"/>
                  <a:gd name="T57" fmla="*/ 143 h 167"/>
                  <a:gd name="T58" fmla="*/ 48 w 168"/>
                  <a:gd name="T59" fmla="*/ 160 h 167"/>
                  <a:gd name="T60" fmla="*/ 69 w 168"/>
                  <a:gd name="T61" fmla="*/ 167 h 167"/>
                  <a:gd name="T62" fmla="*/ 77 w 168"/>
                  <a:gd name="T63" fmla="*/ 152 h 167"/>
                  <a:gd name="T64" fmla="*/ 84 w 168"/>
                  <a:gd name="T65" fmla="*/ 152 h 167"/>
                  <a:gd name="T66" fmla="*/ 91 w 168"/>
                  <a:gd name="T67" fmla="*/ 152 h 167"/>
                  <a:gd name="T68" fmla="*/ 100 w 168"/>
                  <a:gd name="T69" fmla="*/ 167 h 167"/>
                  <a:gd name="T70" fmla="*/ 121 w 168"/>
                  <a:gd name="T71" fmla="*/ 160 h 167"/>
                  <a:gd name="T72" fmla="*/ 119 w 168"/>
                  <a:gd name="T73" fmla="*/ 143 h 167"/>
                  <a:gd name="T74" fmla="*/ 130 w 168"/>
                  <a:gd name="T75" fmla="*/ 135 h 167"/>
                  <a:gd name="T76" fmla="*/ 146 w 168"/>
                  <a:gd name="T77" fmla="*/ 142 h 167"/>
                  <a:gd name="T78" fmla="*/ 158 w 168"/>
                  <a:gd name="T79" fmla="*/ 124 h 167"/>
                  <a:gd name="T80" fmla="*/ 147 w 168"/>
                  <a:gd name="T81" fmla="*/ 111 h 167"/>
                  <a:gd name="T82" fmla="*/ 151 w 168"/>
                  <a:gd name="T83" fmla="*/ 98 h 167"/>
                  <a:gd name="T84" fmla="*/ 168 w 168"/>
                  <a:gd name="T85" fmla="*/ 95 h 167"/>
                  <a:gd name="T86" fmla="*/ 84 w 168"/>
                  <a:gd name="T87" fmla="*/ 133 h 167"/>
                  <a:gd name="T88" fmla="*/ 35 w 168"/>
                  <a:gd name="T89" fmla="*/ 84 h 167"/>
                  <a:gd name="T90" fmla="*/ 84 w 168"/>
                  <a:gd name="T91" fmla="*/ 34 h 167"/>
                  <a:gd name="T92" fmla="*/ 133 w 168"/>
                  <a:gd name="T93" fmla="*/ 84 h 167"/>
                  <a:gd name="T94" fmla="*/ 84 w 168"/>
                  <a:gd name="T95" fmla="*/ 13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167">
                    <a:moveTo>
                      <a:pt x="168" y="95"/>
                    </a:moveTo>
                    <a:cubicBezTo>
                      <a:pt x="168" y="73"/>
                      <a:pt x="168" y="73"/>
                      <a:pt x="168" y="73"/>
                    </a:cubicBezTo>
                    <a:cubicBezTo>
                      <a:pt x="151" y="69"/>
                      <a:pt x="151" y="69"/>
                      <a:pt x="151" y="69"/>
                    </a:cubicBezTo>
                    <a:cubicBezTo>
                      <a:pt x="150" y="64"/>
                      <a:pt x="149" y="60"/>
                      <a:pt x="147" y="56"/>
                    </a:cubicBezTo>
                    <a:cubicBezTo>
                      <a:pt x="158" y="43"/>
                      <a:pt x="158" y="43"/>
                      <a:pt x="158" y="43"/>
                    </a:cubicBezTo>
                    <a:cubicBezTo>
                      <a:pt x="146" y="25"/>
                      <a:pt x="146" y="25"/>
                      <a:pt x="146" y="25"/>
                    </a:cubicBezTo>
                    <a:cubicBezTo>
                      <a:pt x="130" y="32"/>
                      <a:pt x="130" y="32"/>
                      <a:pt x="130" y="32"/>
                    </a:cubicBezTo>
                    <a:cubicBezTo>
                      <a:pt x="126" y="29"/>
                      <a:pt x="123" y="27"/>
                      <a:pt x="119" y="24"/>
                    </a:cubicBezTo>
                    <a:cubicBezTo>
                      <a:pt x="120" y="7"/>
                      <a:pt x="120" y="7"/>
                      <a:pt x="120" y="7"/>
                    </a:cubicBezTo>
                    <a:cubicBezTo>
                      <a:pt x="99" y="0"/>
                      <a:pt x="99" y="0"/>
                      <a:pt x="99" y="0"/>
                    </a:cubicBezTo>
                    <a:cubicBezTo>
                      <a:pt x="91" y="15"/>
                      <a:pt x="91" y="15"/>
                      <a:pt x="91" y="15"/>
                    </a:cubicBezTo>
                    <a:cubicBezTo>
                      <a:pt x="89" y="15"/>
                      <a:pt x="86" y="15"/>
                      <a:pt x="84" y="15"/>
                    </a:cubicBezTo>
                    <a:cubicBezTo>
                      <a:pt x="82" y="15"/>
                      <a:pt x="79" y="15"/>
                      <a:pt x="77" y="15"/>
                    </a:cubicBezTo>
                    <a:cubicBezTo>
                      <a:pt x="69" y="0"/>
                      <a:pt x="69" y="0"/>
                      <a:pt x="69" y="0"/>
                    </a:cubicBezTo>
                    <a:cubicBezTo>
                      <a:pt x="48" y="7"/>
                      <a:pt x="48" y="7"/>
                      <a:pt x="48" y="7"/>
                    </a:cubicBezTo>
                    <a:cubicBezTo>
                      <a:pt x="49" y="24"/>
                      <a:pt x="49" y="24"/>
                      <a:pt x="49" y="24"/>
                    </a:cubicBezTo>
                    <a:cubicBezTo>
                      <a:pt x="45" y="27"/>
                      <a:pt x="42" y="29"/>
                      <a:pt x="38" y="32"/>
                    </a:cubicBezTo>
                    <a:cubicBezTo>
                      <a:pt x="23" y="25"/>
                      <a:pt x="23" y="25"/>
                      <a:pt x="23" y="25"/>
                    </a:cubicBezTo>
                    <a:cubicBezTo>
                      <a:pt x="10" y="43"/>
                      <a:pt x="10" y="43"/>
                      <a:pt x="10" y="43"/>
                    </a:cubicBezTo>
                    <a:cubicBezTo>
                      <a:pt x="21" y="56"/>
                      <a:pt x="21" y="56"/>
                      <a:pt x="21" y="56"/>
                    </a:cubicBezTo>
                    <a:cubicBezTo>
                      <a:pt x="19" y="60"/>
                      <a:pt x="18" y="65"/>
                      <a:pt x="17" y="69"/>
                    </a:cubicBezTo>
                    <a:cubicBezTo>
                      <a:pt x="0" y="73"/>
                      <a:pt x="0" y="73"/>
                      <a:pt x="0" y="73"/>
                    </a:cubicBezTo>
                    <a:cubicBezTo>
                      <a:pt x="0" y="95"/>
                      <a:pt x="0" y="95"/>
                      <a:pt x="0" y="95"/>
                    </a:cubicBezTo>
                    <a:cubicBezTo>
                      <a:pt x="17" y="98"/>
                      <a:pt x="17" y="98"/>
                      <a:pt x="17" y="98"/>
                    </a:cubicBezTo>
                    <a:cubicBezTo>
                      <a:pt x="18" y="103"/>
                      <a:pt x="19" y="107"/>
                      <a:pt x="21" y="111"/>
                    </a:cubicBezTo>
                    <a:cubicBezTo>
                      <a:pt x="10" y="124"/>
                      <a:pt x="10" y="124"/>
                      <a:pt x="10" y="124"/>
                    </a:cubicBezTo>
                    <a:cubicBezTo>
                      <a:pt x="23" y="142"/>
                      <a:pt x="23" y="142"/>
                      <a:pt x="23" y="142"/>
                    </a:cubicBezTo>
                    <a:cubicBezTo>
                      <a:pt x="38" y="135"/>
                      <a:pt x="38" y="135"/>
                      <a:pt x="38" y="135"/>
                    </a:cubicBezTo>
                    <a:cubicBezTo>
                      <a:pt x="42" y="138"/>
                      <a:pt x="46" y="141"/>
                      <a:pt x="49" y="143"/>
                    </a:cubicBezTo>
                    <a:cubicBezTo>
                      <a:pt x="48" y="160"/>
                      <a:pt x="48" y="160"/>
                      <a:pt x="48" y="160"/>
                    </a:cubicBezTo>
                    <a:cubicBezTo>
                      <a:pt x="69" y="167"/>
                      <a:pt x="69" y="167"/>
                      <a:pt x="69" y="167"/>
                    </a:cubicBezTo>
                    <a:cubicBezTo>
                      <a:pt x="77" y="152"/>
                      <a:pt x="77" y="152"/>
                      <a:pt x="77" y="152"/>
                    </a:cubicBezTo>
                    <a:cubicBezTo>
                      <a:pt x="80" y="152"/>
                      <a:pt x="82" y="152"/>
                      <a:pt x="84" y="152"/>
                    </a:cubicBezTo>
                    <a:cubicBezTo>
                      <a:pt x="86" y="152"/>
                      <a:pt x="89" y="152"/>
                      <a:pt x="91" y="152"/>
                    </a:cubicBezTo>
                    <a:cubicBezTo>
                      <a:pt x="100" y="167"/>
                      <a:pt x="100" y="167"/>
                      <a:pt x="100" y="167"/>
                    </a:cubicBezTo>
                    <a:cubicBezTo>
                      <a:pt x="121" y="160"/>
                      <a:pt x="121" y="160"/>
                      <a:pt x="121" y="160"/>
                    </a:cubicBezTo>
                    <a:cubicBezTo>
                      <a:pt x="119" y="143"/>
                      <a:pt x="119" y="143"/>
                      <a:pt x="119" y="143"/>
                    </a:cubicBezTo>
                    <a:cubicBezTo>
                      <a:pt x="123" y="141"/>
                      <a:pt x="126" y="138"/>
                      <a:pt x="130" y="135"/>
                    </a:cubicBezTo>
                    <a:cubicBezTo>
                      <a:pt x="146" y="142"/>
                      <a:pt x="146" y="142"/>
                      <a:pt x="146" y="142"/>
                    </a:cubicBezTo>
                    <a:cubicBezTo>
                      <a:pt x="158" y="124"/>
                      <a:pt x="158" y="124"/>
                      <a:pt x="158" y="124"/>
                    </a:cubicBezTo>
                    <a:cubicBezTo>
                      <a:pt x="147" y="111"/>
                      <a:pt x="147" y="111"/>
                      <a:pt x="147" y="111"/>
                    </a:cubicBezTo>
                    <a:cubicBezTo>
                      <a:pt x="149" y="107"/>
                      <a:pt x="150" y="103"/>
                      <a:pt x="151" y="98"/>
                    </a:cubicBezTo>
                    <a:lnTo>
                      <a:pt x="168" y="95"/>
                    </a:lnTo>
                    <a:close/>
                    <a:moveTo>
                      <a:pt x="84" y="133"/>
                    </a:moveTo>
                    <a:cubicBezTo>
                      <a:pt x="57" y="133"/>
                      <a:pt x="35" y="111"/>
                      <a:pt x="35" y="84"/>
                    </a:cubicBezTo>
                    <a:cubicBezTo>
                      <a:pt x="35" y="56"/>
                      <a:pt x="57" y="34"/>
                      <a:pt x="84" y="34"/>
                    </a:cubicBezTo>
                    <a:cubicBezTo>
                      <a:pt x="111" y="34"/>
                      <a:pt x="133" y="56"/>
                      <a:pt x="133" y="84"/>
                    </a:cubicBezTo>
                    <a:cubicBezTo>
                      <a:pt x="133" y="111"/>
                      <a:pt x="111" y="133"/>
                      <a:pt x="84" y="13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noEditPoints="1"/>
              </p:cNvSpPr>
              <p:nvPr/>
            </p:nvSpPr>
            <p:spPr bwMode="auto">
              <a:xfrm>
                <a:off x="8783638" y="339725"/>
                <a:ext cx="374650" cy="379413"/>
              </a:xfrm>
              <a:custGeom>
                <a:avLst/>
                <a:gdLst>
                  <a:gd name="T0" fmla="*/ 100 w 100"/>
                  <a:gd name="T1" fmla="*/ 57 h 100"/>
                  <a:gd name="T2" fmla="*/ 100 w 100"/>
                  <a:gd name="T3" fmla="*/ 43 h 100"/>
                  <a:gd name="T4" fmla="*/ 90 w 100"/>
                  <a:gd name="T5" fmla="*/ 41 h 100"/>
                  <a:gd name="T6" fmla="*/ 87 w 100"/>
                  <a:gd name="T7" fmla="*/ 34 h 100"/>
                  <a:gd name="T8" fmla="*/ 94 w 100"/>
                  <a:gd name="T9" fmla="*/ 26 h 100"/>
                  <a:gd name="T10" fmla="*/ 86 w 100"/>
                  <a:gd name="T11" fmla="*/ 15 h 100"/>
                  <a:gd name="T12" fmla="*/ 77 w 100"/>
                  <a:gd name="T13" fmla="*/ 20 h 100"/>
                  <a:gd name="T14" fmla="*/ 70 w 100"/>
                  <a:gd name="T15" fmla="*/ 15 h 100"/>
                  <a:gd name="T16" fmla="*/ 72 w 100"/>
                  <a:gd name="T17" fmla="*/ 5 h 100"/>
                  <a:gd name="T18" fmla="*/ 59 w 100"/>
                  <a:gd name="T19" fmla="*/ 0 h 100"/>
                  <a:gd name="T20" fmla="*/ 54 w 100"/>
                  <a:gd name="T21" fmla="*/ 9 h 100"/>
                  <a:gd name="T22" fmla="*/ 50 w 100"/>
                  <a:gd name="T23" fmla="*/ 9 h 100"/>
                  <a:gd name="T24" fmla="*/ 46 w 100"/>
                  <a:gd name="T25" fmla="*/ 9 h 100"/>
                  <a:gd name="T26" fmla="*/ 41 w 100"/>
                  <a:gd name="T27" fmla="*/ 1 h 100"/>
                  <a:gd name="T28" fmla="*/ 28 w 100"/>
                  <a:gd name="T29" fmla="*/ 5 h 100"/>
                  <a:gd name="T30" fmla="*/ 29 w 100"/>
                  <a:gd name="T31" fmla="*/ 15 h 100"/>
                  <a:gd name="T32" fmla="*/ 23 w 100"/>
                  <a:gd name="T33" fmla="*/ 20 h 100"/>
                  <a:gd name="T34" fmla="*/ 13 w 100"/>
                  <a:gd name="T35" fmla="*/ 15 h 100"/>
                  <a:gd name="T36" fmla="*/ 6 w 100"/>
                  <a:gd name="T37" fmla="*/ 26 h 100"/>
                  <a:gd name="T38" fmla="*/ 13 w 100"/>
                  <a:gd name="T39" fmla="*/ 34 h 100"/>
                  <a:gd name="T40" fmla="*/ 10 w 100"/>
                  <a:gd name="T41" fmla="*/ 41 h 100"/>
                  <a:gd name="T42" fmla="*/ 0 w 100"/>
                  <a:gd name="T43" fmla="*/ 43 h 100"/>
                  <a:gd name="T44" fmla="*/ 0 w 100"/>
                  <a:gd name="T45" fmla="*/ 57 h 100"/>
                  <a:gd name="T46" fmla="*/ 10 w 100"/>
                  <a:gd name="T47" fmla="*/ 59 h 100"/>
                  <a:gd name="T48" fmla="*/ 13 w 100"/>
                  <a:gd name="T49" fmla="*/ 66 h 100"/>
                  <a:gd name="T50" fmla="*/ 6 w 100"/>
                  <a:gd name="T51" fmla="*/ 74 h 100"/>
                  <a:gd name="T52" fmla="*/ 13 w 100"/>
                  <a:gd name="T53" fmla="*/ 85 h 100"/>
                  <a:gd name="T54" fmla="*/ 23 w 100"/>
                  <a:gd name="T55" fmla="*/ 80 h 100"/>
                  <a:gd name="T56" fmla="*/ 29 w 100"/>
                  <a:gd name="T57" fmla="*/ 85 h 100"/>
                  <a:gd name="T58" fmla="*/ 28 w 100"/>
                  <a:gd name="T59" fmla="*/ 95 h 100"/>
                  <a:gd name="T60" fmla="*/ 41 w 100"/>
                  <a:gd name="T61" fmla="*/ 100 h 100"/>
                  <a:gd name="T62" fmla="*/ 46 w 100"/>
                  <a:gd name="T63" fmla="*/ 91 h 100"/>
                  <a:gd name="T64" fmla="*/ 50 w 100"/>
                  <a:gd name="T65" fmla="*/ 91 h 100"/>
                  <a:gd name="T66" fmla="*/ 54 w 100"/>
                  <a:gd name="T67" fmla="*/ 91 h 100"/>
                  <a:gd name="T68" fmla="*/ 59 w 100"/>
                  <a:gd name="T69" fmla="*/ 99 h 100"/>
                  <a:gd name="T70" fmla="*/ 72 w 100"/>
                  <a:gd name="T71" fmla="*/ 95 h 100"/>
                  <a:gd name="T72" fmla="*/ 71 w 100"/>
                  <a:gd name="T73" fmla="*/ 85 h 100"/>
                  <a:gd name="T74" fmla="*/ 77 w 100"/>
                  <a:gd name="T75" fmla="*/ 80 h 100"/>
                  <a:gd name="T76" fmla="*/ 86 w 100"/>
                  <a:gd name="T77" fmla="*/ 85 h 100"/>
                  <a:gd name="T78" fmla="*/ 94 w 100"/>
                  <a:gd name="T79" fmla="*/ 74 h 100"/>
                  <a:gd name="T80" fmla="*/ 87 w 100"/>
                  <a:gd name="T81" fmla="*/ 66 h 100"/>
                  <a:gd name="T82" fmla="*/ 90 w 100"/>
                  <a:gd name="T83" fmla="*/ 59 h 100"/>
                  <a:gd name="T84" fmla="*/ 100 w 100"/>
                  <a:gd name="T85" fmla="*/ 57 h 100"/>
                  <a:gd name="T86" fmla="*/ 50 w 100"/>
                  <a:gd name="T87" fmla="*/ 79 h 100"/>
                  <a:gd name="T88" fmla="*/ 21 w 100"/>
                  <a:gd name="T89" fmla="*/ 50 h 100"/>
                  <a:gd name="T90" fmla="*/ 50 w 100"/>
                  <a:gd name="T91" fmla="*/ 21 h 100"/>
                  <a:gd name="T92" fmla="*/ 79 w 100"/>
                  <a:gd name="T93" fmla="*/ 50 h 100"/>
                  <a:gd name="T94" fmla="*/ 50 w 100"/>
                  <a:gd name="T95" fmla="*/ 7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0">
                    <a:moveTo>
                      <a:pt x="100" y="57"/>
                    </a:moveTo>
                    <a:cubicBezTo>
                      <a:pt x="100" y="43"/>
                      <a:pt x="100" y="43"/>
                      <a:pt x="100" y="43"/>
                    </a:cubicBezTo>
                    <a:cubicBezTo>
                      <a:pt x="90" y="41"/>
                      <a:pt x="90" y="41"/>
                      <a:pt x="90" y="41"/>
                    </a:cubicBezTo>
                    <a:cubicBezTo>
                      <a:pt x="89" y="39"/>
                      <a:pt x="88" y="36"/>
                      <a:pt x="87" y="34"/>
                    </a:cubicBezTo>
                    <a:cubicBezTo>
                      <a:pt x="94" y="26"/>
                      <a:pt x="94" y="26"/>
                      <a:pt x="94" y="26"/>
                    </a:cubicBezTo>
                    <a:cubicBezTo>
                      <a:pt x="86" y="15"/>
                      <a:pt x="86" y="15"/>
                      <a:pt x="86" y="15"/>
                    </a:cubicBezTo>
                    <a:cubicBezTo>
                      <a:pt x="77" y="20"/>
                      <a:pt x="77" y="20"/>
                      <a:pt x="77" y="20"/>
                    </a:cubicBezTo>
                    <a:cubicBezTo>
                      <a:pt x="75" y="18"/>
                      <a:pt x="73" y="16"/>
                      <a:pt x="70" y="15"/>
                    </a:cubicBezTo>
                    <a:cubicBezTo>
                      <a:pt x="72" y="5"/>
                      <a:pt x="72" y="5"/>
                      <a:pt x="72" y="5"/>
                    </a:cubicBezTo>
                    <a:cubicBezTo>
                      <a:pt x="59" y="0"/>
                      <a:pt x="59" y="0"/>
                      <a:pt x="59" y="0"/>
                    </a:cubicBezTo>
                    <a:cubicBezTo>
                      <a:pt x="54" y="9"/>
                      <a:pt x="54" y="9"/>
                      <a:pt x="54" y="9"/>
                    </a:cubicBezTo>
                    <a:cubicBezTo>
                      <a:pt x="53" y="9"/>
                      <a:pt x="51" y="9"/>
                      <a:pt x="50" y="9"/>
                    </a:cubicBezTo>
                    <a:cubicBezTo>
                      <a:pt x="49" y="9"/>
                      <a:pt x="47" y="9"/>
                      <a:pt x="46" y="9"/>
                    </a:cubicBezTo>
                    <a:cubicBezTo>
                      <a:pt x="41" y="1"/>
                      <a:pt x="41" y="1"/>
                      <a:pt x="41" y="1"/>
                    </a:cubicBezTo>
                    <a:cubicBezTo>
                      <a:pt x="28" y="5"/>
                      <a:pt x="28" y="5"/>
                      <a:pt x="28" y="5"/>
                    </a:cubicBezTo>
                    <a:cubicBezTo>
                      <a:pt x="29" y="15"/>
                      <a:pt x="29" y="15"/>
                      <a:pt x="29" y="15"/>
                    </a:cubicBezTo>
                    <a:cubicBezTo>
                      <a:pt x="27" y="16"/>
                      <a:pt x="25" y="18"/>
                      <a:pt x="23" y="20"/>
                    </a:cubicBezTo>
                    <a:cubicBezTo>
                      <a:pt x="13" y="15"/>
                      <a:pt x="13" y="15"/>
                      <a:pt x="13" y="15"/>
                    </a:cubicBezTo>
                    <a:cubicBezTo>
                      <a:pt x="6" y="26"/>
                      <a:pt x="6" y="26"/>
                      <a:pt x="6" y="26"/>
                    </a:cubicBezTo>
                    <a:cubicBezTo>
                      <a:pt x="13" y="34"/>
                      <a:pt x="13" y="34"/>
                      <a:pt x="13" y="34"/>
                    </a:cubicBezTo>
                    <a:cubicBezTo>
                      <a:pt x="11" y="36"/>
                      <a:pt x="11" y="39"/>
                      <a:pt x="10" y="41"/>
                    </a:cubicBezTo>
                    <a:cubicBezTo>
                      <a:pt x="0" y="43"/>
                      <a:pt x="0" y="43"/>
                      <a:pt x="0" y="43"/>
                    </a:cubicBezTo>
                    <a:cubicBezTo>
                      <a:pt x="0" y="57"/>
                      <a:pt x="0" y="57"/>
                      <a:pt x="0" y="57"/>
                    </a:cubicBezTo>
                    <a:cubicBezTo>
                      <a:pt x="10" y="59"/>
                      <a:pt x="10" y="59"/>
                      <a:pt x="10" y="59"/>
                    </a:cubicBezTo>
                    <a:cubicBezTo>
                      <a:pt x="11" y="61"/>
                      <a:pt x="11" y="64"/>
                      <a:pt x="13" y="66"/>
                    </a:cubicBezTo>
                    <a:cubicBezTo>
                      <a:pt x="6" y="74"/>
                      <a:pt x="6" y="74"/>
                      <a:pt x="6" y="74"/>
                    </a:cubicBezTo>
                    <a:cubicBezTo>
                      <a:pt x="13" y="85"/>
                      <a:pt x="13" y="85"/>
                      <a:pt x="13" y="85"/>
                    </a:cubicBezTo>
                    <a:cubicBezTo>
                      <a:pt x="23" y="80"/>
                      <a:pt x="23" y="80"/>
                      <a:pt x="23" y="80"/>
                    </a:cubicBezTo>
                    <a:cubicBezTo>
                      <a:pt x="25" y="82"/>
                      <a:pt x="27" y="84"/>
                      <a:pt x="29" y="85"/>
                    </a:cubicBezTo>
                    <a:cubicBezTo>
                      <a:pt x="28" y="95"/>
                      <a:pt x="28" y="95"/>
                      <a:pt x="28" y="95"/>
                    </a:cubicBezTo>
                    <a:cubicBezTo>
                      <a:pt x="41" y="100"/>
                      <a:pt x="41" y="100"/>
                      <a:pt x="41" y="100"/>
                    </a:cubicBezTo>
                    <a:cubicBezTo>
                      <a:pt x="46" y="91"/>
                      <a:pt x="46" y="91"/>
                      <a:pt x="46" y="91"/>
                    </a:cubicBezTo>
                    <a:cubicBezTo>
                      <a:pt x="47" y="91"/>
                      <a:pt x="49" y="91"/>
                      <a:pt x="50" y="91"/>
                    </a:cubicBezTo>
                    <a:cubicBezTo>
                      <a:pt x="51" y="91"/>
                      <a:pt x="53" y="91"/>
                      <a:pt x="54" y="91"/>
                    </a:cubicBezTo>
                    <a:cubicBezTo>
                      <a:pt x="59" y="99"/>
                      <a:pt x="59" y="99"/>
                      <a:pt x="59" y="99"/>
                    </a:cubicBezTo>
                    <a:cubicBezTo>
                      <a:pt x="72" y="95"/>
                      <a:pt x="72" y="95"/>
                      <a:pt x="72" y="95"/>
                    </a:cubicBezTo>
                    <a:cubicBezTo>
                      <a:pt x="71" y="85"/>
                      <a:pt x="71" y="85"/>
                      <a:pt x="71" y="85"/>
                    </a:cubicBezTo>
                    <a:cubicBezTo>
                      <a:pt x="73" y="84"/>
                      <a:pt x="75" y="82"/>
                      <a:pt x="77" y="80"/>
                    </a:cubicBezTo>
                    <a:cubicBezTo>
                      <a:pt x="86" y="85"/>
                      <a:pt x="86" y="85"/>
                      <a:pt x="86" y="85"/>
                    </a:cubicBezTo>
                    <a:cubicBezTo>
                      <a:pt x="94" y="74"/>
                      <a:pt x="94" y="74"/>
                      <a:pt x="94" y="74"/>
                    </a:cubicBezTo>
                    <a:cubicBezTo>
                      <a:pt x="87" y="66"/>
                      <a:pt x="87" y="66"/>
                      <a:pt x="87" y="66"/>
                    </a:cubicBezTo>
                    <a:cubicBezTo>
                      <a:pt x="88" y="64"/>
                      <a:pt x="89" y="61"/>
                      <a:pt x="90" y="59"/>
                    </a:cubicBezTo>
                    <a:lnTo>
                      <a:pt x="100" y="57"/>
                    </a:lnTo>
                    <a:close/>
                    <a:moveTo>
                      <a:pt x="50" y="79"/>
                    </a:moveTo>
                    <a:cubicBezTo>
                      <a:pt x="34" y="79"/>
                      <a:pt x="21" y="66"/>
                      <a:pt x="21" y="50"/>
                    </a:cubicBezTo>
                    <a:cubicBezTo>
                      <a:pt x="21" y="34"/>
                      <a:pt x="34" y="21"/>
                      <a:pt x="50" y="21"/>
                    </a:cubicBezTo>
                    <a:cubicBezTo>
                      <a:pt x="66" y="21"/>
                      <a:pt x="79" y="34"/>
                      <a:pt x="79" y="50"/>
                    </a:cubicBezTo>
                    <a:cubicBezTo>
                      <a:pt x="79" y="66"/>
                      <a:pt x="66" y="79"/>
                      <a:pt x="50" y="7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TextBox 128"/>
            <p:cNvSpPr txBox="1"/>
            <p:nvPr/>
          </p:nvSpPr>
          <p:spPr>
            <a:xfrm>
              <a:off x="5388046" y="2617712"/>
              <a:ext cx="561372" cy="584775"/>
            </a:xfrm>
            <a:prstGeom prst="rect">
              <a:avLst/>
            </a:prstGeom>
            <a:grpFill/>
          </p:spPr>
          <p:txBody>
            <a:bodyPr wrap="none" rtlCol="0">
              <a:spAutoFit/>
            </a:bodyPr>
            <a:lstStyle/>
            <a:p>
              <a:r>
                <a:rPr lang="en-US" altLang="zh-CN" sz="3200" dirty="0" smtClean="0">
                  <a:solidFill>
                    <a:schemeClr val="bg1"/>
                  </a:solidFill>
                  <a:latin typeface="Impact" pitchFamily="34" charset="0"/>
                </a:rPr>
                <a:t>01</a:t>
              </a:r>
              <a:endParaRPr lang="zh-CN" altLang="en-US" sz="3200" dirty="0">
                <a:solidFill>
                  <a:schemeClr val="bg1"/>
                </a:solidFill>
                <a:latin typeface="Impact" pitchFamily="34" charset="0"/>
              </a:endParaRPr>
            </a:p>
          </p:txBody>
        </p:sp>
      </p:grpSp>
      <p:grpSp>
        <p:nvGrpSpPr>
          <p:cNvPr id="12" name="组合 11"/>
          <p:cNvGrpSpPr/>
          <p:nvPr/>
        </p:nvGrpSpPr>
        <p:grpSpPr>
          <a:xfrm>
            <a:off x="7987896" y="1279218"/>
            <a:ext cx="2591951" cy="518578"/>
            <a:chOff x="527312" y="1614772"/>
            <a:chExt cx="2591951" cy="518578"/>
          </a:xfrm>
        </p:grpSpPr>
        <p:sp>
          <p:nvSpPr>
            <p:cNvPr id="13" name="矩形 12"/>
            <p:cNvSpPr/>
            <p:nvPr/>
          </p:nvSpPr>
          <p:spPr>
            <a:xfrm>
              <a:off x="527312" y="1614772"/>
              <a:ext cx="2591951" cy="5185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14" name="矩形 13"/>
            <p:cNvSpPr/>
            <p:nvPr/>
          </p:nvSpPr>
          <p:spPr>
            <a:xfrm>
              <a:off x="696705" y="1677056"/>
              <a:ext cx="2253165" cy="427070"/>
            </a:xfrm>
            <a:prstGeom prst="rect">
              <a:avLst/>
            </a:prstGeom>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16" name="MH_Text_1"/>
          <p:cNvSpPr/>
          <p:nvPr>
            <p:custDataLst>
              <p:tags r:id="rId1"/>
            </p:custDataLst>
          </p:nvPr>
        </p:nvSpPr>
        <p:spPr>
          <a:xfrm>
            <a:off x="7488875" y="2055045"/>
            <a:ext cx="3439810"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grpSp>
        <p:nvGrpSpPr>
          <p:cNvPr id="17" name="组合 16"/>
          <p:cNvGrpSpPr/>
          <p:nvPr/>
        </p:nvGrpSpPr>
        <p:grpSpPr>
          <a:xfrm>
            <a:off x="6309277" y="2580725"/>
            <a:ext cx="2123182" cy="2146793"/>
            <a:chOff x="6309277" y="2580725"/>
            <a:chExt cx="2123182" cy="2146793"/>
          </a:xfrm>
        </p:grpSpPr>
        <p:sp>
          <p:nvSpPr>
            <p:cNvPr id="18" name="Oval 145"/>
            <p:cNvSpPr>
              <a:spLocks noChangeArrowheads="1"/>
            </p:cNvSpPr>
            <p:nvPr/>
          </p:nvSpPr>
          <p:spPr bwMode="auto">
            <a:xfrm>
              <a:off x="7168358" y="3465232"/>
              <a:ext cx="1264101" cy="1262286"/>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146"/>
            <p:cNvSpPr>
              <a:spLocks noChangeArrowheads="1"/>
            </p:cNvSpPr>
            <p:nvPr/>
          </p:nvSpPr>
          <p:spPr bwMode="auto">
            <a:xfrm>
              <a:off x="6309277" y="2580725"/>
              <a:ext cx="859081" cy="859081"/>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47"/>
            <p:cNvSpPr>
              <a:spLocks/>
            </p:cNvSpPr>
            <p:nvPr/>
          </p:nvSpPr>
          <p:spPr bwMode="auto">
            <a:xfrm>
              <a:off x="6705217" y="2985745"/>
              <a:ext cx="1058867" cy="1060683"/>
            </a:xfrm>
            <a:custGeom>
              <a:avLst/>
              <a:gdLst>
                <a:gd name="T0" fmla="*/ 373 w 849"/>
                <a:gd name="T1" fmla="*/ 849 h 849"/>
                <a:gd name="T2" fmla="*/ 0 w 849"/>
                <a:gd name="T3" fmla="*/ 362 h 849"/>
                <a:gd name="T4" fmla="*/ 371 w 849"/>
                <a:gd name="T5" fmla="*/ 0 h 849"/>
                <a:gd name="T6" fmla="*/ 849 w 849"/>
                <a:gd name="T7" fmla="*/ 384 h 849"/>
                <a:gd name="T8" fmla="*/ 373 w 849"/>
                <a:gd name="T9" fmla="*/ 849 h 849"/>
              </a:gdLst>
              <a:ahLst/>
              <a:cxnLst>
                <a:cxn ang="0">
                  <a:pos x="T0" y="T1"/>
                </a:cxn>
                <a:cxn ang="0">
                  <a:pos x="T2" y="T3"/>
                </a:cxn>
                <a:cxn ang="0">
                  <a:pos x="T4" y="T5"/>
                </a:cxn>
                <a:cxn ang="0">
                  <a:pos x="T6" y="T7"/>
                </a:cxn>
                <a:cxn ang="0">
                  <a:pos x="T8" y="T9"/>
                </a:cxn>
              </a:cxnLst>
              <a:rect l="0" t="0" r="r" b="b"/>
              <a:pathLst>
                <a:path w="849" h="849">
                  <a:moveTo>
                    <a:pt x="373" y="849"/>
                  </a:moveTo>
                  <a:cubicBezTo>
                    <a:pt x="401" y="485"/>
                    <a:pt x="248" y="382"/>
                    <a:pt x="0" y="362"/>
                  </a:cubicBezTo>
                  <a:cubicBezTo>
                    <a:pt x="371" y="0"/>
                    <a:pt x="371" y="0"/>
                    <a:pt x="371" y="0"/>
                  </a:cubicBezTo>
                  <a:cubicBezTo>
                    <a:pt x="384" y="248"/>
                    <a:pt x="485" y="404"/>
                    <a:pt x="849" y="384"/>
                  </a:cubicBezTo>
                  <a:lnTo>
                    <a:pt x="373" y="8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a:grpSpLocks noChangeAspect="1"/>
            </p:cNvGrpSpPr>
            <p:nvPr/>
          </p:nvGrpSpPr>
          <p:grpSpPr>
            <a:xfrm>
              <a:off x="7561771" y="3863577"/>
              <a:ext cx="523278" cy="448023"/>
              <a:chOff x="2162176" y="-104775"/>
              <a:chExt cx="1655763" cy="1417638"/>
            </a:xfrm>
            <a:solidFill>
              <a:schemeClr val="bg1"/>
            </a:solidFill>
          </p:grpSpPr>
          <p:sp>
            <p:nvSpPr>
              <p:cNvPr id="23" name="Freeform 3767"/>
              <p:cNvSpPr>
                <a:spLocks/>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4" name="Freeform 3768"/>
              <p:cNvSpPr>
                <a:spLocks/>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2" name="TextBox 131"/>
            <p:cNvSpPr txBox="1"/>
            <p:nvPr/>
          </p:nvSpPr>
          <p:spPr>
            <a:xfrm>
              <a:off x="6416652" y="2721067"/>
              <a:ext cx="611065" cy="584775"/>
            </a:xfrm>
            <a:prstGeom prst="rect">
              <a:avLst/>
            </a:prstGeom>
            <a:noFill/>
          </p:spPr>
          <p:txBody>
            <a:bodyPr wrap="none" rtlCol="0">
              <a:spAutoFit/>
            </a:bodyPr>
            <a:lstStyle/>
            <a:p>
              <a:r>
                <a:rPr lang="en-US" altLang="zh-CN" sz="3200" dirty="0" smtClean="0">
                  <a:solidFill>
                    <a:schemeClr val="bg1"/>
                  </a:solidFill>
                  <a:latin typeface="Impact" pitchFamily="34" charset="0"/>
                </a:rPr>
                <a:t>02</a:t>
              </a:r>
              <a:endParaRPr lang="zh-CN" altLang="en-US" sz="3200" dirty="0">
                <a:solidFill>
                  <a:schemeClr val="bg1"/>
                </a:solidFill>
                <a:latin typeface="Impact" pitchFamily="34" charset="0"/>
              </a:endParaRPr>
            </a:p>
          </p:txBody>
        </p:sp>
      </p:grpSp>
      <p:sp>
        <p:nvSpPr>
          <p:cNvPr id="25" name="MH_Text_1"/>
          <p:cNvSpPr/>
          <p:nvPr>
            <p:custDataLst>
              <p:tags r:id="rId2"/>
            </p:custDataLst>
          </p:nvPr>
        </p:nvSpPr>
        <p:spPr>
          <a:xfrm>
            <a:off x="8041902" y="5311218"/>
            <a:ext cx="3439810"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grpSp>
        <p:nvGrpSpPr>
          <p:cNvPr id="26" name="组合 25"/>
          <p:cNvGrpSpPr/>
          <p:nvPr/>
        </p:nvGrpSpPr>
        <p:grpSpPr>
          <a:xfrm>
            <a:off x="8580356" y="4535391"/>
            <a:ext cx="2591951" cy="518578"/>
            <a:chOff x="527312" y="1614772"/>
            <a:chExt cx="2591951" cy="518578"/>
          </a:xfrm>
        </p:grpSpPr>
        <p:sp>
          <p:nvSpPr>
            <p:cNvPr id="27" name="矩形 26"/>
            <p:cNvSpPr/>
            <p:nvPr/>
          </p:nvSpPr>
          <p:spPr>
            <a:xfrm>
              <a:off x="527312" y="1614772"/>
              <a:ext cx="2591951" cy="5185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28" name="矩形 27"/>
            <p:cNvSpPr/>
            <p:nvPr/>
          </p:nvSpPr>
          <p:spPr>
            <a:xfrm>
              <a:off x="696705" y="1677056"/>
              <a:ext cx="2253165" cy="427070"/>
            </a:xfrm>
            <a:prstGeom prst="rect">
              <a:avLst/>
            </a:prstGeom>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grpSp>
        <p:nvGrpSpPr>
          <p:cNvPr id="29" name="组合 28"/>
          <p:cNvGrpSpPr/>
          <p:nvPr/>
        </p:nvGrpSpPr>
        <p:grpSpPr>
          <a:xfrm>
            <a:off x="4919856" y="3650039"/>
            <a:ext cx="2146792" cy="2136449"/>
            <a:chOff x="4919856" y="3650039"/>
            <a:chExt cx="2146792" cy="2136449"/>
          </a:xfrm>
        </p:grpSpPr>
        <p:sp>
          <p:nvSpPr>
            <p:cNvPr id="30" name="Oval 143"/>
            <p:cNvSpPr>
              <a:spLocks noChangeArrowheads="1"/>
            </p:cNvSpPr>
            <p:nvPr/>
          </p:nvSpPr>
          <p:spPr bwMode="auto">
            <a:xfrm>
              <a:off x="6209384" y="3650039"/>
              <a:ext cx="857264" cy="85908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1" name="组合 30"/>
            <p:cNvGrpSpPr/>
            <p:nvPr/>
          </p:nvGrpSpPr>
          <p:grpSpPr>
            <a:xfrm>
              <a:off x="4919856" y="3776081"/>
              <a:ext cx="2022990" cy="2010407"/>
              <a:chOff x="4919856" y="3716041"/>
              <a:chExt cx="2022990" cy="2010407"/>
            </a:xfrm>
          </p:grpSpPr>
          <p:sp>
            <p:nvSpPr>
              <p:cNvPr id="32" name="Oval 142"/>
              <p:cNvSpPr>
                <a:spLocks noChangeArrowheads="1"/>
              </p:cNvSpPr>
              <p:nvPr/>
            </p:nvSpPr>
            <p:spPr bwMode="auto">
              <a:xfrm>
                <a:off x="4919856" y="4462347"/>
                <a:ext cx="1264101" cy="1264101"/>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4"/>
              <p:cNvSpPr>
                <a:spLocks/>
              </p:cNvSpPr>
              <p:nvPr/>
            </p:nvSpPr>
            <p:spPr bwMode="auto">
              <a:xfrm>
                <a:off x="5600944" y="3999206"/>
                <a:ext cx="1060683" cy="1060683"/>
              </a:xfrm>
              <a:custGeom>
                <a:avLst/>
                <a:gdLst>
                  <a:gd name="T0" fmla="*/ 0 w 849"/>
                  <a:gd name="T1" fmla="*/ 372 h 849"/>
                  <a:gd name="T2" fmla="*/ 488 w 849"/>
                  <a:gd name="T3" fmla="*/ 0 h 849"/>
                  <a:gd name="T4" fmla="*/ 849 w 849"/>
                  <a:gd name="T5" fmla="*/ 370 h 849"/>
                  <a:gd name="T6" fmla="*/ 466 w 849"/>
                  <a:gd name="T7" fmla="*/ 849 h 849"/>
                  <a:gd name="T8" fmla="*/ 0 w 849"/>
                  <a:gd name="T9" fmla="*/ 372 h 849"/>
                </a:gdLst>
                <a:ahLst/>
                <a:cxnLst>
                  <a:cxn ang="0">
                    <a:pos x="T0" y="T1"/>
                  </a:cxn>
                  <a:cxn ang="0">
                    <a:pos x="T2" y="T3"/>
                  </a:cxn>
                  <a:cxn ang="0">
                    <a:pos x="T4" y="T5"/>
                  </a:cxn>
                  <a:cxn ang="0">
                    <a:pos x="T6" y="T7"/>
                  </a:cxn>
                  <a:cxn ang="0">
                    <a:pos x="T8" y="T9"/>
                  </a:cxn>
                </a:cxnLst>
                <a:rect l="0" t="0" r="r" b="b"/>
                <a:pathLst>
                  <a:path w="849" h="849">
                    <a:moveTo>
                      <a:pt x="0" y="372"/>
                    </a:moveTo>
                    <a:cubicBezTo>
                      <a:pt x="364" y="401"/>
                      <a:pt x="468" y="247"/>
                      <a:pt x="488" y="0"/>
                    </a:cubicBezTo>
                    <a:cubicBezTo>
                      <a:pt x="849" y="370"/>
                      <a:pt x="849" y="370"/>
                      <a:pt x="849" y="370"/>
                    </a:cubicBezTo>
                    <a:cubicBezTo>
                      <a:pt x="602" y="384"/>
                      <a:pt x="446" y="484"/>
                      <a:pt x="466" y="849"/>
                    </a:cubicBezTo>
                    <a:lnTo>
                      <a:pt x="0" y="372"/>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4" name="组合 33"/>
              <p:cNvGrpSpPr>
                <a:grpSpLocks noChangeAspect="1"/>
              </p:cNvGrpSpPr>
              <p:nvPr/>
            </p:nvGrpSpPr>
            <p:grpSpPr>
              <a:xfrm>
                <a:off x="5306466" y="4877548"/>
                <a:ext cx="418232" cy="533317"/>
                <a:chOff x="1085850" y="4684713"/>
                <a:chExt cx="473075" cy="603250"/>
              </a:xfrm>
              <a:solidFill>
                <a:schemeClr val="bg1"/>
              </a:solidFill>
            </p:grpSpPr>
            <p:sp>
              <p:nvSpPr>
                <p:cNvPr id="36" name="Oval 6"/>
                <p:cNvSpPr>
                  <a:spLocks noChangeArrowheads="1"/>
                </p:cNvSpPr>
                <p:nvPr/>
              </p:nvSpPr>
              <p:spPr bwMode="auto">
                <a:xfrm>
                  <a:off x="1193800" y="4684713"/>
                  <a:ext cx="257175" cy="25876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7" name="Freeform 7"/>
                <p:cNvSpPr>
                  <a:spLocks/>
                </p:cNvSpPr>
                <p:nvPr/>
              </p:nvSpPr>
              <p:spPr bwMode="auto">
                <a:xfrm>
                  <a:off x="1085850" y="4957763"/>
                  <a:ext cx="473075" cy="330200"/>
                </a:xfrm>
                <a:custGeom>
                  <a:avLst/>
                  <a:gdLst>
                    <a:gd name="T0" fmla="*/ 172 w 172"/>
                    <a:gd name="T1" fmla="*/ 73 h 120"/>
                    <a:gd name="T2" fmla="*/ 122 w 172"/>
                    <a:gd name="T3" fmla="*/ 0 h 120"/>
                    <a:gd name="T4" fmla="*/ 86 w 172"/>
                    <a:gd name="T5" fmla="*/ 98 h 120"/>
                    <a:gd name="T6" fmla="*/ 50 w 172"/>
                    <a:gd name="T7" fmla="*/ 0 h 120"/>
                    <a:gd name="T8" fmla="*/ 1 w 172"/>
                    <a:gd name="T9" fmla="*/ 73 h 120"/>
                    <a:gd name="T10" fmla="*/ 0 w 172"/>
                    <a:gd name="T11" fmla="*/ 75 h 120"/>
                    <a:gd name="T12" fmla="*/ 1 w 172"/>
                    <a:gd name="T13" fmla="*/ 76 h 120"/>
                    <a:gd name="T14" fmla="*/ 86 w 172"/>
                    <a:gd name="T15" fmla="*/ 120 h 120"/>
                    <a:gd name="T16" fmla="*/ 172 w 172"/>
                    <a:gd name="T17" fmla="*/ 76 h 120"/>
                    <a:gd name="T18" fmla="*/ 172 w 172"/>
                    <a:gd name="T19" fmla="*/ 75 h 120"/>
                    <a:gd name="T20" fmla="*/ 172 w 172"/>
                    <a:gd name="T2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2" h="120">
                      <a:moveTo>
                        <a:pt x="172" y="73"/>
                      </a:moveTo>
                      <a:cubicBezTo>
                        <a:pt x="170" y="41"/>
                        <a:pt x="150" y="13"/>
                        <a:pt x="122" y="0"/>
                      </a:cubicBezTo>
                      <a:cubicBezTo>
                        <a:pt x="86" y="98"/>
                        <a:pt x="86" y="98"/>
                        <a:pt x="86" y="98"/>
                      </a:cubicBezTo>
                      <a:cubicBezTo>
                        <a:pt x="50" y="0"/>
                        <a:pt x="50" y="0"/>
                        <a:pt x="50" y="0"/>
                      </a:cubicBezTo>
                      <a:cubicBezTo>
                        <a:pt x="22" y="13"/>
                        <a:pt x="2" y="41"/>
                        <a:pt x="1" y="73"/>
                      </a:cubicBezTo>
                      <a:cubicBezTo>
                        <a:pt x="1" y="74"/>
                        <a:pt x="0" y="75"/>
                        <a:pt x="0" y="75"/>
                      </a:cubicBezTo>
                      <a:cubicBezTo>
                        <a:pt x="1" y="76"/>
                        <a:pt x="1" y="76"/>
                        <a:pt x="1" y="76"/>
                      </a:cubicBezTo>
                      <a:cubicBezTo>
                        <a:pt x="2" y="96"/>
                        <a:pt x="40" y="120"/>
                        <a:pt x="86" y="120"/>
                      </a:cubicBezTo>
                      <a:cubicBezTo>
                        <a:pt x="133" y="120"/>
                        <a:pt x="171" y="96"/>
                        <a:pt x="172" y="76"/>
                      </a:cubicBezTo>
                      <a:cubicBezTo>
                        <a:pt x="172" y="75"/>
                        <a:pt x="172" y="75"/>
                        <a:pt x="172" y="75"/>
                      </a:cubicBezTo>
                      <a:cubicBezTo>
                        <a:pt x="172" y="75"/>
                        <a:pt x="172" y="74"/>
                        <a:pt x="172" y="7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8" name="Freeform 9"/>
                <p:cNvSpPr>
                  <a:spLocks/>
                </p:cNvSpPr>
                <p:nvPr/>
              </p:nvSpPr>
              <p:spPr bwMode="auto">
                <a:xfrm>
                  <a:off x="1289050" y="4999038"/>
                  <a:ext cx="69850" cy="176212"/>
                </a:xfrm>
                <a:custGeom>
                  <a:avLst/>
                  <a:gdLst>
                    <a:gd name="T0" fmla="*/ 31 w 44"/>
                    <a:gd name="T1" fmla="*/ 8 h 111"/>
                    <a:gd name="T2" fmla="*/ 21 w 44"/>
                    <a:gd name="T3" fmla="*/ 0 h 111"/>
                    <a:gd name="T4" fmla="*/ 11 w 44"/>
                    <a:gd name="T5" fmla="*/ 8 h 111"/>
                    <a:gd name="T6" fmla="*/ 0 w 44"/>
                    <a:gd name="T7" fmla="*/ 55 h 111"/>
                    <a:gd name="T8" fmla="*/ 21 w 44"/>
                    <a:gd name="T9" fmla="*/ 111 h 111"/>
                    <a:gd name="T10" fmla="*/ 44 w 44"/>
                    <a:gd name="T11" fmla="*/ 55 h 111"/>
                    <a:gd name="T12" fmla="*/ 31 w 44"/>
                    <a:gd name="T13" fmla="*/ 8 h 111"/>
                  </a:gdLst>
                  <a:ahLst/>
                  <a:cxnLst>
                    <a:cxn ang="0">
                      <a:pos x="T0" y="T1"/>
                    </a:cxn>
                    <a:cxn ang="0">
                      <a:pos x="T2" y="T3"/>
                    </a:cxn>
                    <a:cxn ang="0">
                      <a:pos x="T4" y="T5"/>
                    </a:cxn>
                    <a:cxn ang="0">
                      <a:pos x="T6" y="T7"/>
                    </a:cxn>
                    <a:cxn ang="0">
                      <a:pos x="T8" y="T9"/>
                    </a:cxn>
                    <a:cxn ang="0">
                      <a:pos x="T10" y="T11"/>
                    </a:cxn>
                    <a:cxn ang="0">
                      <a:pos x="T12" y="T13"/>
                    </a:cxn>
                  </a:cxnLst>
                  <a:rect l="0" t="0" r="r" b="b"/>
                  <a:pathLst>
                    <a:path w="44" h="111">
                      <a:moveTo>
                        <a:pt x="31" y="8"/>
                      </a:moveTo>
                      <a:lnTo>
                        <a:pt x="21" y="0"/>
                      </a:lnTo>
                      <a:lnTo>
                        <a:pt x="11" y="8"/>
                      </a:lnTo>
                      <a:lnTo>
                        <a:pt x="0" y="55"/>
                      </a:lnTo>
                      <a:lnTo>
                        <a:pt x="21" y="111"/>
                      </a:lnTo>
                      <a:lnTo>
                        <a:pt x="44" y="55"/>
                      </a:lnTo>
                      <a:lnTo>
                        <a:pt x="31"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5" name="TextBox 130"/>
              <p:cNvSpPr txBox="1"/>
              <p:nvPr/>
            </p:nvSpPr>
            <p:spPr>
              <a:xfrm>
                <a:off x="6320560" y="3716041"/>
                <a:ext cx="622286" cy="584775"/>
              </a:xfrm>
              <a:prstGeom prst="rect">
                <a:avLst/>
              </a:prstGeom>
              <a:noFill/>
            </p:spPr>
            <p:txBody>
              <a:bodyPr wrap="none" rtlCol="0">
                <a:spAutoFit/>
              </a:bodyPr>
              <a:lstStyle/>
              <a:p>
                <a:r>
                  <a:rPr lang="en-US" altLang="zh-CN" sz="3200" dirty="0" smtClean="0">
                    <a:solidFill>
                      <a:schemeClr val="bg1"/>
                    </a:solidFill>
                    <a:latin typeface="Impact" pitchFamily="34" charset="0"/>
                  </a:rPr>
                  <a:t>03</a:t>
                </a:r>
                <a:endParaRPr lang="zh-CN" altLang="en-US" sz="3200" dirty="0">
                  <a:solidFill>
                    <a:schemeClr val="bg1"/>
                  </a:solidFill>
                  <a:latin typeface="Impact" pitchFamily="34" charset="0"/>
                </a:endParaRPr>
              </a:p>
            </p:txBody>
          </p:sp>
        </p:grpSp>
      </p:grpSp>
      <p:sp>
        <p:nvSpPr>
          <p:cNvPr id="39" name="MH_Text_1"/>
          <p:cNvSpPr/>
          <p:nvPr>
            <p:custDataLst>
              <p:tags r:id="rId3"/>
            </p:custDataLst>
          </p:nvPr>
        </p:nvSpPr>
        <p:spPr>
          <a:xfrm>
            <a:off x="1454619" y="5118944"/>
            <a:ext cx="3439810"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grpSp>
        <p:nvGrpSpPr>
          <p:cNvPr id="40" name="组合 39"/>
          <p:cNvGrpSpPr/>
          <p:nvPr/>
        </p:nvGrpSpPr>
        <p:grpSpPr>
          <a:xfrm>
            <a:off x="1993073" y="4403157"/>
            <a:ext cx="2591951" cy="518578"/>
            <a:chOff x="527312" y="1614772"/>
            <a:chExt cx="2591951" cy="518578"/>
          </a:xfrm>
        </p:grpSpPr>
        <p:sp>
          <p:nvSpPr>
            <p:cNvPr id="41" name="矩形 40"/>
            <p:cNvSpPr/>
            <p:nvPr/>
          </p:nvSpPr>
          <p:spPr>
            <a:xfrm>
              <a:off x="527312" y="1614772"/>
              <a:ext cx="2591951" cy="518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42" name="矩形 41"/>
            <p:cNvSpPr/>
            <p:nvPr/>
          </p:nvSpPr>
          <p:spPr>
            <a:xfrm>
              <a:off x="696705" y="1677056"/>
              <a:ext cx="2253165" cy="427070"/>
            </a:xfrm>
            <a:prstGeom prst="rect">
              <a:avLst/>
            </a:prstGeom>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grpSp>
        <p:nvGrpSpPr>
          <p:cNvPr id="43" name="组合 42"/>
          <p:cNvGrpSpPr/>
          <p:nvPr/>
        </p:nvGrpSpPr>
        <p:grpSpPr>
          <a:xfrm>
            <a:off x="3790156" y="2164806"/>
            <a:ext cx="2121365" cy="2146794"/>
            <a:chOff x="3790156" y="2164806"/>
            <a:chExt cx="2121365" cy="2146794"/>
          </a:xfrm>
        </p:grpSpPr>
        <p:sp>
          <p:nvSpPr>
            <p:cNvPr id="44" name="Oval 139"/>
            <p:cNvSpPr>
              <a:spLocks noChangeArrowheads="1"/>
            </p:cNvSpPr>
            <p:nvPr/>
          </p:nvSpPr>
          <p:spPr bwMode="auto">
            <a:xfrm>
              <a:off x="3790156" y="2164806"/>
              <a:ext cx="1264101" cy="126410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5" name="Oval 140"/>
            <p:cNvSpPr>
              <a:spLocks noChangeArrowheads="1"/>
            </p:cNvSpPr>
            <p:nvPr/>
          </p:nvSpPr>
          <p:spPr bwMode="auto">
            <a:xfrm>
              <a:off x="5054257" y="3452519"/>
              <a:ext cx="857264" cy="859081"/>
            </a:xfrm>
            <a:prstGeom prst="ellipse">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1"/>
            <p:cNvSpPr>
              <a:spLocks/>
            </p:cNvSpPr>
            <p:nvPr/>
          </p:nvSpPr>
          <p:spPr bwMode="auto">
            <a:xfrm>
              <a:off x="4456715" y="2845896"/>
              <a:ext cx="1058867" cy="1060683"/>
            </a:xfrm>
            <a:custGeom>
              <a:avLst/>
              <a:gdLst>
                <a:gd name="T0" fmla="*/ 476 w 848"/>
                <a:gd name="T1" fmla="*/ 0 h 849"/>
                <a:gd name="T2" fmla="*/ 848 w 848"/>
                <a:gd name="T3" fmla="*/ 487 h 849"/>
                <a:gd name="T4" fmla="*/ 478 w 848"/>
                <a:gd name="T5" fmla="*/ 849 h 849"/>
                <a:gd name="T6" fmla="*/ 0 w 848"/>
                <a:gd name="T7" fmla="*/ 466 h 849"/>
                <a:gd name="T8" fmla="*/ 476 w 848"/>
                <a:gd name="T9" fmla="*/ 0 h 849"/>
              </a:gdLst>
              <a:ahLst/>
              <a:cxnLst>
                <a:cxn ang="0">
                  <a:pos x="T0" y="T1"/>
                </a:cxn>
                <a:cxn ang="0">
                  <a:pos x="T2" y="T3"/>
                </a:cxn>
                <a:cxn ang="0">
                  <a:pos x="T4" y="T5"/>
                </a:cxn>
                <a:cxn ang="0">
                  <a:pos x="T6" y="T7"/>
                </a:cxn>
                <a:cxn ang="0">
                  <a:pos x="T8" y="T9"/>
                </a:cxn>
              </a:cxnLst>
              <a:rect l="0" t="0" r="r" b="b"/>
              <a:pathLst>
                <a:path w="848" h="849">
                  <a:moveTo>
                    <a:pt x="476" y="0"/>
                  </a:moveTo>
                  <a:cubicBezTo>
                    <a:pt x="447" y="364"/>
                    <a:pt x="601" y="468"/>
                    <a:pt x="848" y="487"/>
                  </a:cubicBezTo>
                  <a:cubicBezTo>
                    <a:pt x="478" y="849"/>
                    <a:pt x="478" y="849"/>
                    <a:pt x="478" y="849"/>
                  </a:cubicBezTo>
                  <a:cubicBezTo>
                    <a:pt x="464" y="601"/>
                    <a:pt x="364" y="445"/>
                    <a:pt x="0" y="466"/>
                  </a:cubicBezTo>
                  <a:lnTo>
                    <a:pt x="476" y="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47" name="组合 46"/>
            <p:cNvGrpSpPr>
              <a:grpSpLocks noChangeAspect="1"/>
            </p:cNvGrpSpPr>
            <p:nvPr/>
          </p:nvGrpSpPr>
          <p:grpSpPr>
            <a:xfrm>
              <a:off x="4105327" y="2580725"/>
              <a:ext cx="633757" cy="481630"/>
              <a:chOff x="10004425" y="1971676"/>
              <a:chExt cx="1593850" cy="1211262"/>
            </a:xfrm>
            <a:solidFill>
              <a:schemeClr val="bg1"/>
            </a:solidFill>
          </p:grpSpPr>
          <p:sp>
            <p:nvSpPr>
              <p:cNvPr id="49" name="Freeform 267"/>
              <p:cNvSpPr>
                <a:spLocks/>
              </p:cNvSpPr>
              <p:nvPr/>
            </p:nvSpPr>
            <p:spPr bwMode="auto">
              <a:xfrm>
                <a:off x="10004425" y="1971676"/>
                <a:ext cx="1535113" cy="688975"/>
              </a:xfrm>
              <a:custGeom>
                <a:avLst/>
                <a:gdLst>
                  <a:gd name="T0" fmla="*/ 480 w 967"/>
                  <a:gd name="T1" fmla="*/ 434 h 434"/>
                  <a:gd name="T2" fmla="*/ 0 w 967"/>
                  <a:gd name="T3" fmla="*/ 217 h 434"/>
                  <a:gd name="T4" fmla="*/ 492 w 967"/>
                  <a:gd name="T5" fmla="*/ 0 h 434"/>
                  <a:gd name="T6" fmla="*/ 967 w 967"/>
                  <a:gd name="T7" fmla="*/ 212 h 434"/>
                  <a:gd name="T8" fmla="*/ 480 w 967"/>
                  <a:gd name="T9" fmla="*/ 434 h 434"/>
                </a:gdLst>
                <a:ahLst/>
                <a:cxnLst>
                  <a:cxn ang="0">
                    <a:pos x="T0" y="T1"/>
                  </a:cxn>
                  <a:cxn ang="0">
                    <a:pos x="T2" y="T3"/>
                  </a:cxn>
                  <a:cxn ang="0">
                    <a:pos x="T4" y="T5"/>
                  </a:cxn>
                  <a:cxn ang="0">
                    <a:pos x="T6" y="T7"/>
                  </a:cxn>
                  <a:cxn ang="0">
                    <a:pos x="T8" y="T9"/>
                  </a:cxn>
                </a:cxnLst>
                <a:rect l="0" t="0" r="r" b="b"/>
                <a:pathLst>
                  <a:path w="967" h="434">
                    <a:moveTo>
                      <a:pt x="480" y="434"/>
                    </a:moveTo>
                    <a:lnTo>
                      <a:pt x="0" y="217"/>
                    </a:lnTo>
                    <a:lnTo>
                      <a:pt x="492" y="0"/>
                    </a:lnTo>
                    <a:lnTo>
                      <a:pt x="967" y="212"/>
                    </a:lnTo>
                    <a:lnTo>
                      <a:pt x="480" y="43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50" name="Rectangle 268"/>
              <p:cNvSpPr>
                <a:spLocks noChangeArrowheads="1"/>
              </p:cNvSpPr>
              <p:nvPr/>
            </p:nvSpPr>
            <p:spPr bwMode="auto">
              <a:xfrm>
                <a:off x="11474450" y="2297113"/>
                <a:ext cx="46038" cy="5032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51" name="Oval 269"/>
              <p:cNvSpPr>
                <a:spLocks noChangeArrowheads="1"/>
              </p:cNvSpPr>
              <p:nvPr/>
            </p:nvSpPr>
            <p:spPr bwMode="auto">
              <a:xfrm>
                <a:off x="11422063" y="2743201"/>
                <a:ext cx="15081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52" name="Freeform 270"/>
              <p:cNvSpPr>
                <a:spLocks/>
              </p:cNvSpPr>
              <p:nvPr/>
            </p:nvSpPr>
            <p:spPr bwMode="auto">
              <a:xfrm>
                <a:off x="11404600" y="2822576"/>
                <a:ext cx="107950" cy="336550"/>
              </a:xfrm>
              <a:custGeom>
                <a:avLst/>
                <a:gdLst>
                  <a:gd name="T0" fmla="*/ 16 w 29"/>
                  <a:gd name="T1" fmla="*/ 5 h 90"/>
                  <a:gd name="T2" fmla="*/ 6 w 29"/>
                  <a:gd name="T3" fmla="*/ 90 h 90"/>
                  <a:gd name="T4" fmla="*/ 29 w 29"/>
                  <a:gd name="T5" fmla="*/ 90 h 90"/>
                  <a:gd name="T6" fmla="*/ 29 w 29"/>
                  <a:gd name="T7" fmla="*/ 0 h 90"/>
                  <a:gd name="T8" fmla="*/ 16 w 29"/>
                  <a:gd name="T9" fmla="*/ 5 h 90"/>
                </a:gdLst>
                <a:ahLst/>
                <a:cxnLst>
                  <a:cxn ang="0">
                    <a:pos x="T0" y="T1"/>
                  </a:cxn>
                  <a:cxn ang="0">
                    <a:pos x="T2" y="T3"/>
                  </a:cxn>
                  <a:cxn ang="0">
                    <a:pos x="T4" y="T5"/>
                  </a:cxn>
                  <a:cxn ang="0">
                    <a:pos x="T6" y="T7"/>
                  </a:cxn>
                  <a:cxn ang="0">
                    <a:pos x="T8" y="T9"/>
                  </a:cxn>
                </a:cxnLst>
                <a:rect l="0" t="0" r="r" b="b"/>
                <a:pathLst>
                  <a:path w="29" h="90">
                    <a:moveTo>
                      <a:pt x="16" y="5"/>
                    </a:moveTo>
                    <a:cubicBezTo>
                      <a:pt x="16" y="5"/>
                      <a:pt x="0" y="39"/>
                      <a:pt x="6" y="90"/>
                    </a:cubicBezTo>
                    <a:cubicBezTo>
                      <a:pt x="29" y="90"/>
                      <a:pt x="29" y="90"/>
                      <a:pt x="29" y="90"/>
                    </a:cubicBezTo>
                    <a:cubicBezTo>
                      <a:pt x="29" y="0"/>
                      <a:pt x="29" y="0"/>
                      <a:pt x="29" y="0"/>
                    </a:cubicBezTo>
                    <a:cubicBezTo>
                      <a:pt x="29" y="0"/>
                      <a:pt x="16" y="8"/>
                      <a:pt x="16"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53" name="Freeform 271"/>
              <p:cNvSpPr>
                <a:spLocks/>
              </p:cNvSpPr>
              <p:nvPr/>
            </p:nvSpPr>
            <p:spPr bwMode="auto">
              <a:xfrm>
                <a:off x="11490325" y="2822576"/>
                <a:ext cx="107950" cy="336550"/>
              </a:xfrm>
              <a:custGeom>
                <a:avLst/>
                <a:gdLst>
                  <a:gd name="T0" fmla="*/ 13 w 29"/>
                  <a:gd name="T1" fmla="*/ 5 h 90"/>
                  <a:gd name="T2" fmla="*/ 23 w 29"/>
                  <a:gd name="T3" fmla="*/ 90 h 90"/>
                  <a:gd name="T4" fmla="*/ 0 w 29"/>
                  <a:gd name="T5" fmla="*/ 90 h 90"/>
                  <a:gd name="T6" fmla="*/ 0 w 29"/>
                  <a:gd name="T7" fmla="*/ 0 h 90"/>
                  <a:gd name="T8" fmla="*/ 13 w 29"/>
                  <a:gd name="T9" fmla="*/ 5 h 90"/>
                </a:gdLst>
                <a:ahLst/>
                <a:cxnLst>
                  <a:cxn ang="0">
                    <a:pos x="T0" y="T1"/>
                  </a:cxn>
                  <a:cxn ang="0">
                    <a:pos x="T2" y="T3"/>
                  </a:cxn>
                  <a:cxn ang="0">
                    <a:pos x="T4" y="T5"/>
                  </a:cxn>
                  <a:cxn ang="0">
                    <a:pos x="T6" y="T7"/>
                  </a:cxn>
                  <a:cxn ang="0">
                    <a:pos x="T8" y="T9"/>
                  </a:cxn>
                </a:cxnLst>
                <a:rect l="0" t="0" r="r" b="b"/>
                <a:pathLst>
                  <a:path w="29" h="90">
                    <a:moveTo>
                      <a:pt x="13" y="5"/>
                    </a:moveTo>
                    <a:cubicBezTo>
                      <a:pt x="13" y="5"/>
                      <a:pt x="29" y="39"/>
                      <a:pt x="23" y="90"/>
                    </a:cubicBezTo>
                    <a:cubicBezTo>
                      <a:pt x="0" y="90"/>
                      <a:pt x="0" y="90"/>
                      <a:pt x="0" y="90"/>
                    </a:cubicBezTo>
                    <a:cubicBezTo>
                      <a:pt x="0" y="0"/>
                      <a:pt x="0" y="0"/>
                      <a:pt x="0" y="0"/>
                    </a:cubicBezTo>
                    <a:cubicBezTo>
                      <a:pt x="0" y="0"/>
                      <a:pt x="13" y="8"/>
                      <a:pt x="13"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54" name="Freeform 272"/>
              <p:cNvSpPr>
                <a:spLocks/>
              </p:cNvSpPr>
              <p:nvPr/>
            </p:nvSpPr>
            <p:spPr bwMode="auto">
              <a:xfrm>
                <a:off x="10309225" y="2522538"/>
                <a:ext cx="889000" cy="660400"/>
              </a:xfrm>
              <a:custGeom>
                <a:avLst/>
                <a:gdLst>
                  <a:gd name="T0" fmla="*/ 237 w 237"/>
                  <a:gd name="T1" fmla="*/ 0 h 176"/>
                  <a:gd name="T2" fmla="*/ 118 w 237"/>
                  <a:gd name="T3" fmla="*/ 55 h 176"/>
                  <a:gd name="T4" fmla="*/ 0 w 237"/>
                  <a:gd name="T5" fmla="*/ 0 h 176"/>
                  <a:gd name="T6" fmla="*/ 0 w 237"/>
                  <a:gd name="T7" fmla="*/ 136 h 176"/>
                  <a:gd name="T8" fmla="*/ 115 w 237"/>
                  <a:gd name="T9" fmla="*/ 176 h 176"/>
                  <a:gd name="T10" fmla="*/ 115 w 237"/>
                  <a:gd name="T11" fmla="*/ 176 h 176"/>
                  <a:gd name="T12" fmla="*/ 118 w 237"/>
                  <a:gd name="T13" fmla="*/ 176 h 176"/>
                  <a:gd name="T14" fmla="*/ 122 w 237"/>
                  <a:gd name="T15" fmla="*/ 176 h 176"/>
                  <a:gd name="T16" fmla="*/ 122 w 237"/>
                  <a:gd name="T17" fmla="*/ 176 h 176"/>
                  <a:gd name="T18" fmla="*/ 237 w 237"/>
                  <a:gd name="T19" fmla="*/ 136 h 176"/>
                  <a:gd name="T20" fmla="*/ 237 w 237"/>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6">
                    <a:moveTo>
                      <a:pt x="237" y="0"/>
                    </a:moveTo>
                    <a:cubicBezTo>
                      <a:pt x="237" y="1"/>
                      <a:pt x="138" y="47"/>
                      <a:pt x="118" y="55"/>
                    </a:cubicBezTo>
                    <a:cubicBezTo>
                      <a:pt x="99" y="47"/>
                      <a:pt x="0" y="1"/>
                      <a:pt x="0" y="0"/>
                    </a:cubicBezTo>
                    <a:cubicBezTo>
                      <a:pt x="0" y="136"/>
                      <a:pt x="0" y="136"/>
                      <a:pt x="0" y="136"/>
                    </a:cubicBezTo>
                    <a:cubicBezTo>
                      <a:pt x="32" y="170"/>
                      <a:pt x="95" y="175"/>
                      <a:pt x="115" y="176"/>
                    </a:cubicBezTo>
                    <a:cubicBezTo>
                      <a:pt x="115" y="176"/>
                      <a:pt x="115" y="176"/>
                      <a:pt x="115" y="176"/>
                    </a:cubicBezTo>
                    <a:cubicBezTo>
                      <a:pt x="115" y="176"/>
                      <a:pt x="116" y="176"/>
                      <a:pt x="118" y="176"/>
                    </a:cubicBezTo>
                    <a:cubicBezTo>
                      <a:pt x="121" y="176"/>
                      <a:pt x="122" y="176"/>
                      <a:pt x="122" y="176"/>
                    </a:cubicBezTo>
                    <a:cubicBezTo>
                      <a:pt x="122" y="176"/>
                      <a:pt x="122" y="176"/>
                      <a:pt x="122" y="176"/>
                    </a:cubicBezTo>
                    <a:cubicBezTo>
                      <a:pt x="142" y="175"/>
                      <a:pt x="205" y="170"/>
                      <a:pt x="237" y="136"/>
                    </a:cubicBezTo>
                    <a:lnTo>
                      <a:pt x="237"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48" name="TextBox 129"/>
            <p:cNvSpPr txBox="1"/>
            <p:nvPr/>
          </p:nvSpPr>
          <p:spPr>
            <a:xfrm>
              <a:off x="5187528" y="3591346"/>
              <a:ext cx="609462" cy="584775"/>
            </a:xfrm>
            <a:prstGeom prst="rect">
              <a:avLst/>
            </a:prstGeom>
            <a:noFill/>
          </p:spPr>
          <p:txBody>
            <a:bodyPr wrap="none" rtlCol="0">
              <a:spAutoFit/>
            </a:bodyPr>
            <a:lstStyle/>
            <a:p>
              <a:r>
                <a:rPr lang="en-US" altLang="zh-CN" sz="3200" dirty="0" smtClean="0">
                  <a:solidFill>
                    <a:schemeClr val="bg1"/>
                  </a:solidFill>
                  <a:latin typeface="Impact" pitchFamily="34" charset="0"/>
                </a:rPr>
                <a:t>04</a:t>
              </a:r>
              <a:endParaRPr lang="zh-CN" altLang="en-US" sz="3200" dirty="0">
                <a:solidFill>
                  <a:schemeClr val="bg1"/>
                </a:solidFill>
                <a:latin typeface="Impact" pitchFamily="34" charset="0"/>
              </a:endParaRPr>
            </a:p>
          </p:txBody>
        </p:sp>
      </p:grpSp>
      <p:sp>
        <p:nvSpPr>
          <p:cNvPr id="55" name="MH_Text_1"/>
          <p:cNvSpPr/>
          <p:nvPr>
            <p:custDataLst>
              <p:tags r:id="rId4"/>
            </p:custDataLst>
          </p:nvPr>
        </p:nvSpPr>
        <p:spPr>
          <a:xfrm>
            <a:off x="310166" y="2346693"/>
            <a:ext cx="3439810"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grpSp>
        <p:nvGrpSpPr>
          <p:cNvPr id="56" name="组合 55"/>
          <p:cNvGrpSpPr/>
          <p:nvPr/>
        </p:nvGrpSpPr>
        <p:grpSpPr>
          <a:xfrm>
            <a:off x="848620" y="1570866"/>
            <a:ext cx="2591951" cy="518578"/>
            <a:chOff x="527312" y="1614772"/>
            <a:chExt cx="2591951" cy="518578"/>
          </a:xfrm>
        </p:grpSpPr>
        <p:sp>
          <p:nvSpPr>
            <p:cNvPr id="57" name="矩形 56"/>
            <p:cNvSpPr/>
            <p:nvPr/>
          </p:nvSpPr>
          <p:spPr>
            <a:xfrm>
              <a:off x="527312" y="1614772"/>
              <a:ext cx="2591951" cy="5185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7" tIns="58603" rIns="117207" bIns="58603" rtlCol="0" anchor="ctr"/>
            <a:lstStyle/>
            <a:p>
              <a:pPr algn="ctr"/>
              <a:endParaRPr lang="zh-CN" altLang="en-US" sz="2000">
                <a:latin typeface="+mn-ea"/>
              </a:endParaRPr>
            </a:p>
          </p:txBody>
        </p:sp>
        <p:sp>
          <p:nvSpPr>
            <p:cNvPr id="58" name="矩形 57"/>
            <p:cNvSpPr/>
            <p:nvPr/>
          </p:nvSpPr>
          <p:spPr>
            <a:xfrm>
              <a:off x="696705" y="1677056"/>
              <a:ext cx="2253165" cy="427070"/>
            </a:xfrm>
            <a:prstGeom prst="rect">
              <a:avLst/>
            </a:prstGeom>
          </p:spPr>
          <p:txBody>
            <a:bodyPr wrap="square" lIns="156241" tIns="78120" rIns="156241" bIns="78120">
              <a:spAutoFit/>
            </a:bodyPr>
            <a:lstStyle/>
            <a:p>
              <a:pPr algn="just" defTabSz="1562567" fontAlgn="base">
                <a:lnSpc>
                  <a:spcPts val="2051"/>
                </a:lnSpc>
                <a:spcBef>
                  <a:spcPct val="0"/>
                </a:spcBef>
                <a:spcAft>
                  <a:spcPct val="0"/>
                </a:spcAft>
              </a:pPr>
              <a:r>
                <a:rPr lang="zh-CN" altLang="en-US" sz="2000" b="1" dirty="0">
                  <a:solidFill>
                    <a:schemeClr val="bg1"/>
                  </a:solidFill>
                  <a:latin typeface="+mn-ea"/>
                </a:rPr>
                <a:t>这里填写小标题</a:t>
              </a:r>
              <a:endParaRPr lang="en-US" altLang="zh-CN" sz="2000" b="1" dirty="0">
                <a:solidFill>
                  <a:schemeClr val="bg1"/>
                </a:solidFill>
                <a:latin typeface="+mn-ea"/>
              </a:endParaRPr>
            </a:p>
          </p:txBody>
        </p:sp>
      </p:grpSp>
      <p:sp>
        <p:nvSpPr>
          <p:cNvPr id="66"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67" name="图片 66"/>
          <p:cNvPicPr>
            <a:picLocks noChangeAspect="1"/>
          </p:cNvPicPr>
          <p:nvPr/>
        </p:nvPicPr>
        <p:blipFill rotWithShape="1">
          <a:blip r:embed="rId7"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227972993"/>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1400"/>
                            </p:stCondLst>
                            <p:childTnLst>
                              <p:par>
                                <p:cTn id="12" presetID="49" presetClass="entr" presetSubtype="0" decel="10000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childTnLst>
                          </p:cTn>
                        </p:par>
                        <p:par>
                          <p:cTn id="18" fill="hold">
                            <p:stCondLst>
                              <p:cond delay="190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par>
                          <p:cTn id="22" fill="hold">
                            <p:stCondLst>
                              <p:cond delay="2400"/>
                            </p:stCondLst>
                            <p:childTnLst>
                              <p:par>
                                <p:cTn id="23" presetID="10" presetClass="entr" presetSubtype="0" fill="hold" grpId="0" nodeType="after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Effect transition="in" filter="fade">
                                      <p:cBhvr>
                                        <p:cTn id="25" dur="250"/>
                                        <p:tgtEl>
                                          <p:spTgt spid="16"/>
                                        </p:tgtEl>
                                      </p:cBhvr>
                                    </p:animEffect>
                                  </p:childTnLst>
                                </p:cTn>
                              </p:par>
                            </p:childTnLst>
                          </p:cTn>
                        </p:par>
                        <p:par>
                          <p:cTn id="26" fill="hold">
                            <p:stCondLst>
                              <p:cond delay="3750"/>
                            </p:stCondLst>
                            <p:childTnLst>
                              <p:par>
                                <p:cTn id="27" presetID="49" presetClass="entr" presetSubtype="0" decel="10000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 calcmode="lin" valueType="num">
                                      <p:cBhvr>
                                        <p:cTn id="31" dur="500" fill="hold"/>
                                        <p:tgtEl>
                                          <p:spTgt spid="17"/>
                                        </p:tgtEl>
                                        <p:attrNameLst>
                                          <p:attrName>style.rotation</p:attrName>
                                        </p:attrNameLst>
                                      </p:cBhvr>
                                      <p:tavLst>
                                        <p:tav tm="0">
                                          <p:val>
                                            <p:fltVal val="360"/>
                                          </p:val>
                                        </p:tav>
                                        <p:tav tm="100000">
                                          <p:val>
                                            <p:fltVal val="0"/>
                                          </p:val>
                                        </p:tav>
                                      </p:tavLst>
                                    </p:anim>
                                    <p:animEffect transition="in" filter="fade">
                                      <p:cBhvr>
                                        <p:cTn id="32" dur="500"/>
                                        <p:tgtEl>
                                          <p:spTgt spid="17"/>
                                        </p:tgtEl>
                                      </p:cBhvr>
                                    </p:animEffect>
                                  </p:childTnLst>
                                </p:cTn>
                              </p:par>
                            </p:childTnLst>
                          </p:cTn>
                        </p:par>
                        <p:par>
                          <p:cTn id="33" fill="hold">
                            <p:stCondLst>
                              <p:cond delay="4250"/>
                            </p:stCondLst>
                            <p:childTnLst>
                              <p:par>
                                <p:cTn id="34" presetID="10" presetClass="entr" presetSubtype="0" fill="hold" grpId="0" nodeType="afterEffect">
                                  <p:stCondLst>
                                    <p:cond delay="0"/>
                                  </p:stCondLst>
                                  <p:iterate type="lt">
                                    <p:tmPct val="10000"/>
                                  </p:iterate>
                                  <p:childTnLst>
                                    <p:set>
                                      <p:cBhvr>
                                        <p:cTn id="35" dur="1" fill="hold">
                                          <p:stCondLst>
                                            <p:cond delay="0"/>
                                          </p:stCondLst>
                                        </p:cTn>
                                        <p:tgtEl>
                                          <p:spTgt spid="25"/>
                                        </p:tgtEl>
                                        <p:attrNameLst>
                                          <p:attrName>style.visibility</p:attrName>
                                        </p:attrNameLst>
                                      </p:cBhvr>
                                      <p:to>
                                        <p:strVal val="visible"/>
                                      </p:to>
                                    </p:set>
                                    <p:animEffect transition="in" filter="fade">
                                      <p:cBhvr>
                                        <p:cTn id="36" dur="250"/>
                                        <p:tgtEl>
                                          <p:spTgt spid="25"/>
                                        </p:tgtEl>
                                      </p:cBhvr>
                                    </p:animEffect>
                                  </p:childTnLst>
                                </p:cTn>
                              </p:par>
                            </p:childTnLst>
                          </p:cTn>
                        </p:par>
                        <p:par>
                          <p:cTn id="37" fill="hold">
                            <p:stCondLst>
                              <p:cond delay="5600"/>
                            </p:stCondLst>
                            <p:childTnLst>
                              <p:par>
                                <p:cTn id="38" presetID="22" presetClass="entr" presetSubtype="8"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6100"/>
                            </p:stCondLst>
                            <p:childTnLst>
                              <p:par>
                                <p:cTn id="42" presetID="49" presetClass="entr" presetSubtype="0" decel="10000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 calcmode="lin" valueType="num">
                                      <p:cBhvr>
                                        <p:cTn id="46" dur="500" fill="hold"/>
                                        <p:tgtEl>
                                          <p:spTgt spid="29"/>
                                        </p:tgtEl>
                                        <p:attrNameLst>
                                          <p:attrName>style.rotation</p:attrName>
                                        </p:attrNameLst>
                                      </p:cBhvr>
                                      <p:tavLst>
                                        <p:tav tm="0">
                                          <p:val>
                                            <p:fltVal val="360"/>
                                          </p:val>
                                        </p:tav>
                                        <p:tav tm="100000">
                                          <p:val>
                                            <p:fltVal val="0"/>
                                          </p:val>
                                        </p:tav>
                                      </p:tavLst>
                                    </p:anim>
                                    <p:animEffect transition="in" filter="fade">
                                      <p:cBhvr>
                                        <p:cTn id="47" dur="500"/>
                                        <p:tgtEl>
                                          <p:spTgt spid="29"/>
                                        </p:tgtEl>
                                      </p:cBhvr>
                                    </p:animEffect>
                                  </p:childTnLst>
                                </p:cTn>
                              </p:par>
                            </p:childTnLst>
                          </p:cTn>
                        </p:par>
                        <p:par>
                          <p:cTn id="48" fill="hold">
                            <p:stCondLst>
                              <p:cond delay="660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39"/>
                                        </p:tgtEl>
                                        <p:attrNameLst>
                                          <p:attrName>style.visibility</p:attrName>
                                        </p:attrNameLst>
                                      </p:cBhvr>
                                      <p:to>
                                        <p:strVal val="visible"/>
                                      </p:to>
                                    </p:set>
                                    <p:animEffect transition="in" filter="fade">
                                      <p:cBhvr>
                                        <p:cTn id="51" dur="250"/>
                                        <p:tgtEl>
                                          <p:spTgt spid="39"/>
                                        </p:tgtEl>
                                      </p:cBhvr>
                                    </p:animEffect>
                                  </p:childTnLst>
                                </p:cTn>
                              </p:par>
                            </p:childTnLst>
                          </p:cTn>
                        </p:par>
                        <p:par>
                          <p:cTn id="52" fill="hold">
                            <p:stCondLst>
                              <p:cond delay="7950"/>
                            </p:stCondLst>
                            <p:childTnLst>
                              <p:par>
                                <p:cTn id="53" presetID="22" presetClass="entr" presetSubtype="8"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par>
                          <p:cTn id="56" fill="hold">
                            <p:stCondLst>
                              <p:cond delay="8450"/>
                            </p:stCondLst>
                            <p:childTnLst>
                              <p:par>
                                <p:cTn id="57" presetID="49" presetClass="entr" presetSubtype="0" decel="10000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p:cTn id="59" dur="500" fill="hold"/>
                                        <p:tgtEl>
                                          <p:spTgt spid="43"/>
                                        </p:tgtEl>
                                        <p:attrNameLst>
                                          <p:attrName>ppt_w</p:attrName>
                                        </p:attrNameLst>
                                      </p:cBhvr>
                                      <p:tavLst>
                                        <p:tav tm="0">
                                          <p:val>
                                            <p:fltVal val="0"/>
                                          </p:val>
                                        </p:tav>
                                        <p:tav tm="100000">
                                          <p:val>
                                            <p:strVal val="#ppt_w"/>
                                          </p:val>
                                        </p:tav>
                                      </p:tavLst>
                                    </p:anim>
                                    <p:anim calcmode="lin" valueType="num">
                                      <p:cBhvr>
                                        <p:cTn id="60" dur="500" fill="hold"/>
                                        <p:tgtEl>
                                          <p:spTgt spid="43"/>
                                        </p:tgtEl>
                                        <p:attrNameLst>
                                          <p:attrName>ppt_h</p:attrName>
                                        </p:attrNameLst>
                                      </p:cBhvr>
                                      <p:tavLst>
                                        <p:tav tm="0">
                                          <p:val>
                                            <p:fltVal val="0"/>
                                          </p:val>
                                        </p:tav>
                                        <p:tav tm="100000">
                                          <p:val>
                                            <p:strVal val="#ppt_h"/>
                                          </p:val>
                                        </p:tav>
                                      </p:tavLst>
                                    </p:anim>
                                    <p:anim calcmode="lin" valueType="num">
                                      <p:cBhvr>
                                        <p:cTn id="61" dur="500" fill="hold"/>
                                        <p:tgtEl>
                                          <p:spTgt spid="43"/>
                                        </p:tgtEl>
                                        <p:attrNameLst>
                                          <p:attrName>style.rotation</p:attrName>
                                        </p:attrNameLst>
                                      </p:cBhvr>
                                      <p:tavLst>
                                        <p:tav tm="0">
                                          <p:val>
                                            <p:fltVal val="360"/>
                                          </p:val>
                                        </p:tav>
                                        <p:tav tm="100000">
                                          <p:val>
                                            <p:fltVal val="0"/>
                                          </p:val>
                                        </p:tav>
                                      </p:tavLst>
                                    </p:anim>
                                    <p:animEffect transition="in" filter="fade">
                                      <p:cBhvr>
                                        <p:cTn id="62" dur="500"/>
                                        <p:tgtEl>
                                          <p:spTgt spid="43"/>
                                        </p:tgtEl>
                                      </p:cBhvr>
                                    </p:animEffect>
                                  </p:childTnLst>
                                </p:cTn>
                              </p:par>
                            </p:childTnLst>
                          </p:cTn>
                        </p:par>
                        <p:par>
                          <p:cTn id="63" fill="hold">
                            <p:stCondLst>
                              <p:cond delay="8950"/>
                            </p:stCondLst>
                            <p:childTnLst>
                              <p:par>
                                <p:cTn id="64" presetID="10" presetClass="entr" presetSubtype="0" fill="hold" grpId="0" nodeType="afterEffect">
                                  <p:stCondLst>
                                    <p:cond delay="0"/>
                                  </p:stCondLst>
                                  <p:iterate type="lt">
                                    <p:tmPct val="10000"/>
                                  </p:iterate>
                                  <p:childTnLst>
                                    <p:set>
                                      <p:cBhvr>
                                        <p:cTn id="65" dur="1" fill="hold">
                                          <p:stCondLst>
                                            <p:cond delay="0"/>
                                          </p:stCondLst>
                                        </p:cTn>
                                        <p:tgtEl>
                                          <p:spTgt spid="55"/>
                                        </p:tgtEl>
                                        <p:attrNameLst>
                                          <p:attrName>style.visibility</p:attrName>
                                        </p:attrNameLst>
                                      </p:cBhvr>
                                      <p:to>
                                        <p:strVal val="visible"/>
                                      </p:to>
                                    </p:set>
                                    <p:animEffect transition="in" filter="fade">
                                      <p:cBhvr>
                                        <p:cTn id="66" dur="250"/>
                                        <p:tgtEl>
                                          <p:spTgt spid="55"/>
                                        </p:tgtEl>
                                      </p:cBhvr>
                                    </p:animEffect>
                                  </p:childTnLst>
                                </p:cTn>
                              </p:par>
                            </p:childTnLst>
                          </p:cTn>
                        </p:par>
                        <p:par>
                          <p:cTn id="67" fill="hold">
                            <p:stCondLst>
                              <p:cond delay="10300"/>
                            </p:stCondLst>
                            <p:childTnLst>
                              <p:par>
                                <p:cTn id="68" presetID="22" presetClass="entr" presetSubtype="8"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39" grpId="0"/>
      <p:bldP spid="55" grpId="0"/>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3"/>
          <p:cNvSpPr>
            <a:spLocks noEditPoints="1"/>
          </p:cNvSpPr>
          <p:nvPr/>
        </p:nvSpPr>
        <p:spPr bwMode="auto">
          <a:xfrm>
            <a:off x="1485900" y="1484784"/>
            <a:ext cx="2285373" cy="2285369"/>
          </a:xfrm>
          <a:custGeom>
            <a:avLst/>
            <a:gdLst>
              <a:gd name="T0" fmla="*/ 254 w 277"/>
              <a:gd name="T1" fmla="*/ 26 h 277"/>
              <a:gd name="T2" fmla="*/ 216 w 277"/>
              <a:gd name="T3" fmla="*/ 26 h 277"/>
              <a:gd name="T4" fmla="*/ 216 w 277"/>
              <a:gd name="T5" fmla="*/ 9 h 277"/>
              <a:gd name="T6" fmla="*/ 208 w 277"/>
              <a:gd name="T7" fmla="*/ 0 h 277"/>
              <a:gd name="T8" fmla="*/ 199 w 277"/>
              <a:gd name="T9" fmla="*/ 9 h 277"/>
              <a:gd name="T10" fmla="*/ 199 w 277"/>
              <a:gd name="T11" fmla="*/ 26 h 277"/>
              <a:gd name="T12" fmla="*/ 147 w 277"/>
              <a:gd name="T13" fmla="*/ 26 h 277"/>
              <a:gd name="T14" fmla="*/ 147 w 277"/>
              <a:gd name="T15" fmla="*/ 9 h 277"/>
              <a:gd name="T16" fmla="*/ 139 w 277"/>
              <a:gd name="T17" fmla="*/ 0 h 277"/>
              <a:gd name="T18" fmla="*/ 130 w 277"/>
              <a:gd name="T19" fmla="*/ 9 h 277"/>
              <a:gd name="T20" fmla="*/ 130 w 277"/>
              <a:gd name="T21" fmla="*/ 26 h 277"/>
              <a:gd name="T22" fmla="*/ 78 w 277"/>
              <a:gd name="T23" fmla="*/ 26 h 277"/>
              <a:gd name="T24" fmla="*/ 78 w 277"/>
              <a:gd name="T25" fmla="*/ 9 h 277"/>
              <a:gd name="T26" fmla="*/ 69 w 277"/>
              <a:gd name="T27" fmla="*/ 0 h 277"/>
              <a:gd name="T28" fmla="*/ 61 w 277"/>
              <a:gd name="T29" fmla="*/ 9 h 277"/>
              <a:gd name="T30" fmla="*/ 61 w 277"/>
              <a:gd name="T31" fmla="*/ 26 h 277"/>
              <a:gd name="T32" fmla="*/ 23 w 277"/>
              <a:gd name="T33" fmla="*/ 26 h 277"/>
              <a:gd name="T34" fmla="*/ 0 w 277"/>
              <a:gd name="T35" fmla="*/ 49 h 277"/>
              <a:gd name="T36" fmla="*/ 0 w 277"/>
              <a:gd name="T37" fmla="*/ 254 h 277"/>
              <a:gd name="T38" fmla="*/ 23 w 277"/>
              <a:gd name="T39" fmla="*/ 277 h 277"/>
              <a:gd name="T40" fmla="*/ 254 w 277"/>
              <a:gd name="T41" fmla="*/ 277 h 277"/>
              <a:gd name="T42" fmla="*/ 277 w 277"/>
              <a:gd name="T43" fmla="*/ 254 h 277"/>
              <a:gd name="T44" fmla="*/ 277 w 277"/>
              <a:gd name="T45" fmla="*/ 49 h 277"/>
              <a:gd name="T46" fmla="*/ 254 w 277"/>
              <a:gd name="T47" fmla="*/ 26 h 277"/>
              <a:gd name="T48" fmla="*/ 260 w 277"/>
              <a:gd name="T49" fmla="*/ 254 h 277"/>
              <a:gd name="T50" fmla="*/ 254 w 277"/>
              <a:gd name="T51" fmla="*/ 260 h 277"/>
              <a:gd name="T52" fmla="*/ 23 w 277"/>
              <a:gd name="T53" fmla="*/ 260 h 277"/>
              <a:gd name="T54" fmla="*/ 18 w 277"/>
              <a:gd name="T55" fmla="*/ 254 h 277"/>
              <a:gd name="T56" fmla="*/ 18 w 277"/>
              <a:gd name="T57" fmla="*/ 49 h 277"/>
              <a:gd name="T58" fmla="*/ 23 w 277"/>
              <a:gd name="T59" fmla="*/ 44 h 277"/>
              <a:gd name="T60" fmla="*/ 61 w 277"/>
              <a:gd name="T61" fmla="*/ 44 h 277"/>
              <a:gd name="T62" fmla="*/ 61 w 277"/>
              <a:gd name="T63" fmla="*/ 61 h 277"/>
              <a:gd name="T64" fmla="*/ 69 w 277"/>
              <a:gd name="T65" fmla="*/ 69 h 277"/>
              <a:gd name="T66" fmla="*/ 78 w 277"/>
              <a:gd name="T67" fmla="*/ 61 h 277"/>
              <a:gd name="T68" fmla="*/ 78 w 277"/>
              <a:gd name="T69" fmla="*/ 44 h 277"/>
              <a:gd name="T70" fmla="*/ 130 w 277"/>
              <a:gd name="T71" fmla="*/ 44 h 277"/>
              <a:gd name="T72" fmla="*/ 130 w 277"/>
              <a:gd name="T73" fmla="*/ 61 h 277"/>
              <a:gd name="T74" fmla="*/ 139 w 277"/>
              <a:gd name="T75" fmla="*/ 69 h 277"/>
              <a:gd name="T76" fmla="*/ 147 w 277"/>
              <a:gd name="T77" fmla="*/ 61 h 277"/>
              <a:gd name="T78" fmla="*/ 147 w 277"/>
              <a:gd name="T79" fmla="*/ 44 h 277"/>
              <a:gd name="T80" fmla="*/ 199 w 277"/>
              <a:gd name="T81" fmla="*/ 44 h 277"/>
              <a:gd name="T82" fmla="*/ 199 w 277"/>
              <a:gd name="T83" fmla="*/ 61 h 277"/>
              <a:gd name="T84" fmla="*/ 208 w 277"/>
              <a:gd name="T85" fmla="*/ 69 h 277"/>
              <a:gd name="T86" fmla="*/ 216 w 277"/>
              <a:gd name="T87" fmla="*/ 61 h 277"/>
              <a:gd name="T88" fmla="*/ 216 w 277"/>
              <a:gd name="T89" fmla="*/ 44 h 277"/>
              <a:gd name="T90" fmla="*/ 254 w 277"/>
              <a:gd name="T91" fmla="*/ 44 h 277"/>
              <a:gd name="T92" fmla="*/ 260 w 277"/>
              <a:gd name="T93" fmla="*/ 49 h 277"/>
              <a:gd name="T94" fmla="*/ 260 w 277"/>
              <a:gd name="T95" fmla="*/ 25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 h="277">
                <a:moveTo>
                  <a:pt x="254" y="26"/>
                </a:moveTo>
                <a:cubicBezTo>
                  <a:pt x="216" y="26"/>
                  <a:pt x="216" y="26"/>
                  <a:pt x="216" y="26"/>
                </a:cubicBezTo>
                <a:cubicBezTo>
                  <a:pt x="216" y="9"/>
                  <a:pt x="216" y="9"/>
                  <a:pt x="216" y="9"/>
                </a:cubicBezTo>
                <a:cubicBezTo>
                  <a:pt x="216" y="4"/>
                  <a:pt x="212" y="0"/>
                  <a:pt x="208" y="0"/>
                </a:cubicBezTo>
                <a:cubicBezTo>
                  <a:pt x="203" y="0"/>
                  <a:pt x="199" y="4"/>
                  <a:pt x="199" y="9"/>
                </a:cubicBezTo>
                <a:cubicBezTo>
                  <a:pt x="199" y="26"/>
                  <a:pt x="199" y="26"/>
                  <a:pt x="199" y="26"/>
                </a:cubicBezTo>
                <a:cubicBezTo>
                  <a:pt x="147" y="26"/>
                  <a:pt x="147" y="26"/>
                  <a:pt x="147" y="26"/>
                </a:cubicBezTo>
                <a:cubicBezTo>
                  <a:pt x="147" y="9"/>
                  <a:pt x="147" y="9"/>
                  <a:pt x="147" y="9"/>
                </a:cubicBezTo>
                <a:cubicBezTo>
                  <a:pt x="147" y="4"/>
                  <a:pt x="143" y="0"/>
                  <a:pt x="139" y="0"/>
                </a:cubicBezTo>
                <a:cubicBezTo>
                  <a:pt x="134" y="0"/>
                  <a:pt x="130" y="4"/>
                  <a:pt x="130" y="9"/>
                </a:cubicBezTo>
                <a:cubicBezTo>
                  <a:pt x="130" y="26"/>
                  <a:pt x="130" y="26"/>
                  <a:pt x="130" y="26"/>
                </a:cubicBezTo>
                <a:cubicBezTo>
                  <a:pt x="78" y="26"/>
                  <a:pt x="78" y="26"/>
                  <a:pt x="78" y="26"/>
                </a:cubicBezTo>
                <a:cubicBezTo>
                  <a:pt x="78" y="9"/>
                  <a:pt x="78" y="9"/>
                  <a:pt x="78" y="9"/>
                </a:cubicBezTo>
                <a:cubicBezTo>
                  <a:pt x="78" y="4"/>
                  <a:pt x="74" y="0"/>
                  <a:pt x="69" y="0"/>
                </a:cubicBezTo>
                <a:cubicBezTo>
                  <a:pt x="65" y="0"/>
                  <a:pt x="61" y="4"/>
                  <a:pt x="61" y="9"/>
                </a:cubicBezTo>
                <a:cubicBezTo>
                  <a:pt x="61" y="26"/>
                  <a:pt x="61" y="26"/>
                  <a:pt x="61" y="26"/>
                </a:cubicBezTo>
                <a:cubicBezTo>
                  <a:pt x="23" y="26"/>
                  <a:pt x="23" y="26"/>
                  <a:pt x="23" y="26"/>
                </a:cubicBezTo>
                <a:cubicBezTo>
                  <a:pt x="11" y="26"/>
                  <a:pt x="0" y="37"/>
                  <a:pt x="0" y="49"/>
                </a:cubicBezTo>
                <a:cubicBezTo>
                  <a:pt x="0" y="254"/>
                  <a:pt x="0" y="254"/>
                  <a:pt x="0" y="254"/>
                </a:cubicBezTo>
                <a:cubicBezTo>
                  <a:pt x="0" y="267"/>
                  <a:pt x="11" y="277"/>
                  <a:pt x="23" y="277"/>
                </a:cubicBezTo>
                <a:cubicBezTo>
                  <a:pt x="254" y="277"/>
                  <a:pt x="254" y="277"/>
                  <a:pt x="254" y="277"/>
                </a:cubicBezTo>
                <a:cubicBezTo>
                  <a:pt x="267" y="277"/>
                  <a:pt x="277" y="267"/>
                  <a:pt x="277" y="254"/>
                </a:cubicBezTo>
                <a:cubicBezTo>
                  <a:pt x="277" y="49"/>
                  <a:pt x="277" y="49"/>
                  <a:pt x="277" y="49"/>
                </a:cubicBezTo>
                <a:cubicBezTo>
                  <a:pt x="277" y="37"/>
                  <a:pt x="267" y="26"/>
                  <a:pt x="254" y="26"/>
                </a:cubicBezTo>
                <a:close/>
                <a:moveTo>
                  <a:pt x="260" y="254"/>
                </a:moveTo>
                <a:cubicBezTo>
                  <a:pt x="260" y="257"/>
                  <a:pt x="257" y="260"/>
                  <a:pt x="254" y="260"/>
                </a:cubicBezTo>
                <a:cubicBezTo>
                  <a:pt x="23" y="260"/>
                  <a:pt x="23" y="260"/>
                  <a:pt x="23" y="260"/>
                </a:cubicBezTo>
                <a:cubicBezTo>
                  <a:pt x="20" y="260"/>
                  <a:pt x="18" y="257"/>
                  <a:pt x="18" y="254"/>
                </a:cubicBezTo>
                <a:cubicBezTo>
                  <a:pt x="18" y="49"/>
                  <a:pt x="18" y="49"/>
                  <a:pt x="18" y="49"/>
                </a:cubicBezTo>
                <a:cubicBezTo>
                  <a:pt x="18" y="46"/>
                  <a:pt x="20" y="44"/>
                  <a:pt x="23" y="44"/>
                </a:cubicBezTo>
                <a:cubicBezTo>
                  <a:pt x="61" y="44"/>
                  <a:pt x="61" y="44"/>
                  <a:pt x="61" y="44"/>
                </a:cubicBezTo>
                <a:cubicBezTo>
                  <a:pt x="61" y="61"/>
                  <a:pt x="61" y="61"/>
                  <a:pt x="61" y="61"/>
                </a:cubicBezTo>
                <a:cubicBezTo>
                  <a:pt x="61" y="66"/>
                  <a:pt x="65" y="69"/>
                  <a:pt x="69" y="69"/>
                </a:cubicBezTo>
                <a:cubicBezTo>
                  <a:pt x="74" y="69"/>
                  <a:pt x="78" y="66"/>
                  <a:pt x="78" y="61"/>
                </a:cubicBezTo>
                <a:cubicBezTo>
                  <a:pt x="78" y="44"/>
                  <a:pt x="78" y="44"/>
                  <a:pt x="78" y="44"/>
                </a:cubicBezTo>
                <a:cubicBezTo>
                  <a:pt x="130" y="44"/>
                  <a:pt x="130" y="44"/>
                  <a:pt x="130" y="44"/>
                </a:cubicBezTo>
                <a:cubicBezTo>
                  <a:pt x="130" y="61"/>
                  <a:pt x="130" y="61"/>
                  <a:pt x="130" y="61"/>
                </a:cubicBezTo>
                <a:cubicBezTo>
                  <a:pt x="130" y="66"/>
                  <a:pt x="134" y="69"/>
                  <a:pt x="139" y="69"/>
                </a:cubicBezTo>
                <a:cubicBezTo>
                  <a:pt x="143" y="69"/>
                  <a:pt x="147" y="66"/>
                  <a:pt x="147" y="61"/>
                </a:cubicBezTo>
                <a:cubicBezTo>
                  <a:pt x="147" y="44"/>
                  <a:pt x="147" y="44"/>
                  <a:pt x="147" y="44"/>
                </a:cubicBezTo>
                <a:cubicBezTo>
                  <a:pt x="199" y="44"/>
                  <a:pt x="199" y="44"/>
                  <a:pt x="199" y="44"/>
                </a:cubicBezTo>
                <a:cubicBezTo>
                  <a:pt x="199" y="61"/>
                  <a:pt x="199" y="61"/>
                  <a:pt x="199" y="61"/>
                </a:cubicBezTo>
                <a:cubicBezTo>
                  <a:pt x="199" y="66"/>
                  <a:pt x="203" y="69"/>
                  <a:pt x="208" y="69"/>
                </a:cubicBezTo>
                <a:cubicBezTo>
                  <a:pt x="212" y="69"/>
                  <a:pt x="216" y="66"/>
                  <a:pt x="216" y="61"/>
                </a:cubicBezTo>
                <a:cubicBezTo>
                  <a:pt x="216" y="44"/>
                  <a:pt x="216" y="44"/>
                  <a:pt x="216" y="44"/>
                </a:cubicBezTo>
                <a:cubicBezTo>
                  <a:pt x="254" y="44"/>
                  <a:pt x="254" y="44"/>
                  <a:pt x="254" y="44"/>
                </a:cubicBezTo>
                <a:cubicBezTo>
                  <a:pt x="257" y="44"/>
                  <a:pt x="260" y="46"/>
                  <a:pt x="260" y="49"/>
                </a:cubicBezTo>
                <a:lnTo>
                  <a:pt x="260" y="25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1" name="文本框 30"/>
          <p:cNvSpPr txBox="1"/>
          <p:nvPr/>
        </p:nvSpPr>
        <p:spPr>
          <a:xfrm>
            <a:off x="1717624" y="2132074"/>
            <a:ext cx="1784500" cy="1366528"/>
          </a:xfrm>
          <a:prstGeom prst="rect">
            <a:avLst/>
          </a:prstGeom>
          <a:noFill/>
        </p:spPr>
        <p:txBody>
          <a:bodyPr wrap="square" rtlCol="0">
            <a:spAutoFit/>
          </a:bodyPr>
          <a:lstStyle/>
          <a:p>
            <a:pPr algn="ctr">
              <a:lnSpc>
                <a:spcPct val="120000"/>
              </a:lnSpc>
            </a:pPr>
            <a:r>
              <a:rPr lang="zh-CN" altLang="en-US" sz="3600" dirty="0" smtClean="0">
                <a:solidFill>
                  <a:schemeClr val="accent1"/>
                </a:solidFill>
              </a:rPr>
              <a:t>添加</a:t>
            </a:r>
            <a:endParaRPr lang="en-US" altLang="zh-CN" sz="3600" dirty="0" smtClean="0">
              <a:solidFill>
                <a:schemeClr val="accent1"/>
              </a:solidFill>
            </a:endParaRPr>
          </a:p>
          <a:p>
            <a:pPr algn="ctr">
              <a:lnSpc>
                <a:spcPct val="120000"/>
              </a:lnSpc>
            </a:pPr>
            <a:r>
              <a:rPr lang="zh-CN" altLang="en-US" sz="3600" dirty="0" smtClean="0">
                <a:solidFill>
                  <a:schemeClr val="accent1"/>
                </a:solidFill>
              </a:rPr>
              <a:t>标题</a:t>
            </a:r>
            <a:endParaRPr lang="en-US" altLang="zh-CN" sz="3600" dirty="0" smtClean="0">
              <a:solidFill>
                <a:schemeClr val="accent1"/>
              </a:solidFill>
            </a:endParaRPr>
          </a:p>
        </p:txBody>
      </p:sp>
      <p:sp>
        <p:nvSpPr>
          <p:cNvPr id="32" name="MH_Text_1"/>
          <p:cNvSpPr/>
          <p:nvPr>
            <p:custDataLst>
              <p:tags r:id="rId1"/>
            </p:custDataLst>
          </p:nvPr>
        </p:nvSpPr>
        <p:spPr>
          <a:xfrm>
            <a:off x="1053852" y="4197466"/>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1"/>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33" name="MH_Text_1"/>
          <p:cNvSpPr/>
          <p:nvPr>
            <p:custDataLst>
              <p:tags r:id="rId2"/>
            </p:custDataLst>
          </p:nvPr>
        </p:nvSpPr>
        <p:spPr>
          <a:xfrm>
            <a:off x="1266103" y="4725144"/>
            <a:ext cx="2687541"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34" name="Freeform 23"/>
          <p:cNvSpPr>
            <a:spLocks noEditPoints="1"/>
          </p:cNvSpPr>
          <p:nvPr/>
        </p:nvSpPr>
        <p:spPr bwMode="auto">
          <a:xfrm>
            <a:off x="4942284" y="1484783"/>
            <a:ext cx="2285373" cy="2285369"/>
          </a:xfrm>
          <a:custGeom>
            <a:avLst/>
            <a:gdLst>
              <a:gd name="T0" fmla="*/ 254 w 277"/>
              <a:gd name="T1" fmla="*/ 26 h 277"/>
              <a:gd name="T2" fmla="*/ 216 w 277"/>
              <a:gd name="T3" fmla="*/ 26 h 277"/>
              <a:gd name="T4" fmla="*/ 216 w 277"/>
              <a:gd name="T5" fmla="*/ 9 h 277"/>
              <a:gd name="T6" fmla="*/ 208 w 277"/>
              <a:gd name="T7" fmla="*/ 0 h 277"/>
              <a:gd name="T8" fmla="*/ 199 w 277"/>
              <a:gd name="T9" fmla="*/ 9 h 277"/>
              <a:gd name="T10" fmla="*/ 199 w 277"/>
              <a:gd name="T11" fmla="*/ 26 h 277"/>
              <a:gd name="T12" fmla="*/ 147 w 277"/>
              <a:gd name="T13" fmla="*/ 26 h 277"/>
              <a:gd name="T14" fmla="*/ 147 w 277"/>
              <a:gd name="T15" fmla="*/ 9 h 277"/>
              <a:gd name="T16" fmla="*/ 139 w 277"/>
              <a:gd name="T17" fmla="*/ 0 h 277"/>
              <a:gd name="T18" fmla="*/ 130 w 277"/>
              <a:gd name="T19" fmla="*/ 9 h 277"/>
              <a:gd name="T20" fmla="*/ 130 w 277"/>
              <a:gd name="T21" fmla="*/ 26 h 277"/>
              <a:gd name="T22" fmla="*/ 78 w 277"/>
              <a:gd name="T23" fmla="*/ 26 h 277"/>
              <a:gd name="T24" fmla="*/ 78 w 277"/>
              <a:gd name="T25" fmla="*/ 9 h 277"/>
              <a:gd name="T26" fmla="*/ 69 w 277"/>
              <a:gd name="T27" fmla="*/ 0 h 277"/>
              <a:gd name="T28" fmla="*/ 61 w 277"/>
              <a:gd name="T29" fmla="*/ 9 h 277"/>
              <a:gd name="T30" fmla="*/ 61 w 277"/>
              <a:gd name="T31" fmla="*/ 26 h 277"/>
              <a:gd name="T32" fmla="*/ 23 w 277"/>
              <a:gd name="T33" fmla="*/ 26 h 277"/>
              <a:gd name="T34" fmla="*/ 0 w 277"/>
              <a:gd name="T35" fmla="*/ 49 h 277"/>
              <a:gd name="T36" fmla="*/ 0 w 277"/>
              <a:gd name="T37" fmla="*/ 254 h 277"/>
              <a:gd name="T38" fmla="*/ 23 w 277"/>
              <a:gd name="T39" fmla="*/ 277 h 277"/>
              <a:gd name="T40" fmla="*/ 254 w 277"/>
              <a:gd name="T41" fmla="*/ 277 h 277"/>
              <a:gd name="T42" fmla="*/ 277 w 277"/>
              <a:gd name="T43" fmla="*/ 254 h 277"/>
              <a:gd name="T44" fmla="*/ 277 w 277"/>
              <a:gd name="T45" fmla="*/ 49 h 277"/>
              <a:gd name="T46" fmla="*/ 254 w 277"/>
              <a:gd name="T47" fmla="*/ 26 h 277"/>
              <a:gd name="T48" fmla="*/ 260 w 277"/>
              <a:gd name="T49" fmla="*/ 254 h 277"/>
              <a:gd name="T50" fmla="*/ 254 w 277"/>
              <a:gd name="T51" fmla="*/ 260 h 277"/>
              <a:gd name="T52" fmla="*/ 23 w 277"/>
              <a:gd name="T53" fmla="*/ 260 h 277"/>
              <a:gd name="T54" fmla="*/ 18 w 277"/>
              <a:gd name="T55" fmla="*/ 254 h 277"/>
              <a:gd name="T56" fmla="*/ 18 w 277"/>
              <a:gd name="T57" fmla="*/ 49 h 277"/>
              <a:gd name="T58" fmla="*/ 23 w 277"/>
              <a:gd name="T59" fmla="*/ 44 h 277"/>
              <a:gd name="T60" fmla="*/ 61 w 277"/>
              <a:gd name="T61" fmla="*/ 44 h 277"/>
              <a:gd name="T62" fmla="*/ 61 w 277"/>
              <a:gd name="T63" fmla="*/ 61 h 277"/>
              <a:gd name="T64" fmla="*/ 69 w 277"/>
              <a:gd name="T65" fmla="*/ 69 h 277"/>
              <a:gd name="T66" fmla="*/ 78 w 277"/>
              <a:gd name="T67" fmla="*/ 61 h 277"/>
              <a:gd name="T68" fmla="*/ 78 w 277"/>
              <a:gd name="T69" fmla="*/ 44 h 277"/>
              <a:gd name="T70" fmla="*/ 130 w 277"/>
              <a:gd name="T71" fmla="*/ 44 h 277"/>
              <a:gd name="T72" fmla="*/ 130 w 277"/>
              <a:gd name="T73" fmla="*/ 61 h 277"/>
              <a:gd name="T74" fmla="*/ 139 w 277"/>
              <a:gd name="T75" fmla="*/ 69 h 277"/>
              <a:gd name="T76" fmla="*/ 147 w 277"/>
              <a:gd name="T77" fmla="*/ 61 h 277"/>
              <a:gd name="T78" fmla="*/ 147 w 277"/>
              <a:gd name="T79" fmla="*/ 44 h 277"/>
              <a:gd name="T80" fmla="*/ 199 w 277"/>
              <a:gd name="T81" fmla="*/ 44 h 277"/>
              <a:gd name="T82" fmla="*/ 199 w 277"/>
              <a:gd name="T83" fmla="*/ 61 h 277"/>
              <a:gd name="T84" fmla="*/ 208 w 277"/>
              <a:gd name="T85" fmla="*/ 69 h 277"/>
              <a:gd name="T86" fmla="*/ 216 w 277"/>
              <a:gd name="T87" fmla="*/ 61 h 277"/>
              <a:gd name="T88" fmla="*/ 216 w 277"/>
              <a:gd name="T89" fmla="*/ 44 h 277"/>
              <a:gd name="T90" fmla="*/ 254 w 277"/>
              <a:gd name="T91" fmla="*/ 44 h 277"/>
              <a:gd name="T92" fmla="*/ 260 w 277"/>
              <a:gd name="T93" fmla="*/ 49 h 277"/>
              <a:gd name="T94" fmla="*/ 260 w 277"/>
              <a:gd name="T95" fmla="*/ 25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 h="277">
                <a:moveTo>
                  <a:pt x="254" y="26"/>
                </a:moveTo>
                <a:cubicBezTo>
                  <a:pt x="216" y="26"/>
                  <a:pt x="216" y="26"/>
                  <a:pt x="216" y="26"/>
                </a:cubicBezTo>
                <a:cubicBezTo>
                  <a:pt x="216" y="9"/>
                  <a:pt x="216" y="9"/>
                  <a:pt x="216" y="9"/>
                </a:cubicBezTo>
                <a:cubicBezTo>
                  <a:pt x="216" y="4"/>
                  <a:pt x="212" y="0"/>
                  <a:pt x="208" y="0"/>
                </a:cubicBezTo>
                <a:cubicBezTo>
                  <a:pt x="203" y="0"/>
                  <a:pt x="199" y="4"/>
                  <a:pt x="199" y="9"/>
                </a:cubicBezTo>
                <a:cubicBezTo>
                  <a:pt x="199" y="26"/>
                  <a:pt x="199" y="26"/>
                  <a:pt x="199" y="26"/>
                </a:cubicBezTo>
                <a:cubicBezTo>
                  <a:pt x="147" y="26"/>
                  <a:pt x="147" y="26"/>
                  <a:pt x="147" y="26"/>
                </a:cubicBezTo>
                <a:cubicBezTo>
                  <a:pt x="147" y="9"/>
                  <a:pt x="147" y="9"/>
                  <a:pt x="147" y="9"/>
                </a:cubicBezTo>
                <a:cubicBezTo>
                  <a:pt x="147" y="4"/>
                  <a:pt x="143" y="0"/>
                  <a:pt x="139" y="0"/>
                </a:cubicBezTo>
                <a:cubicBezTo>
                  <a:pt x="134" y="0"/>
                  <a:pt x="130" y="4"/>
                  <a:pt x="130" y="9"/>
                </a:cubicBezTo>
                <a:cubicBezTo>
                  <a:pt x="130" y="26"/>
                  <a:pt x="130" y="26"/>
                  <a:pt x="130" y="26"/>
                </a:cubicBezTo>
                <a:cubicBezTo>
                  <a:pt x="78" y="26"/>
                  <a:pt x="78" y="26"/>
                  <a:pt x="78" y="26"/>
                </a:cubicBezTo>
                <a:cubicBezTo>
                  <a:pt x="78" y="9"/>
                  <a:pt x="78" y="9"/>
                  <a:pt x="78" y="9"/>
                </a:cubicBezTo>
                <a:cubicBezTo>
                  <a:pt x="78" y="4"/>
                  <a:pt x="74" y="0"/>
                  <a:pt x="69" y="0"/>
                </a:cubicBezTo>
                <a:cubicBezTo>
                  <a:pt x="65" y="0"/>
                  <a:pt x="61" y="4"/>
                  <a:pt x="61" y="9"/>
                </a:cubicBezTo>
                <a:cubicBezTo>
                  <a:pt x="61" y="26"/>
                  <a:pt x="61" y="26"/>
                  <a:pt x="61" y="26"/>
                </a:cubicBezTo>
                <a:cubicBezTo>
                  <a:pt x="23" y="26"/>
                  <a:pt x="23" y="26"/>
                  <a:pt x="23" y="26"/>
                </a:cubicBezTo>
                <a:cubicBezTo>
                  <a:pt x="11" y="26"/>
                  <a:pt x="0" y="37"/>
                  <a:pt x="0" y="49"/>
                </a:cubicBezTo>
                <a:cubicBezTo>
                  <a:pt x="0" y="254"/>
                  <a:pt x="0" y="254"/>
                  <a:pt x="0" y="254"/>
                </a:cubicBezTo>
                <a:cubicBezTo>
                  <a:pt x="0" y="267"/>
                  <a:pt x="11" y="277"/>
                  <a:pt x="23" y="277"/>
                </a:cubicBezTo>
                <a:cubicBezTo>
                  <a:pt x="254" y="277"/>
                  <a:pt x="254" y="277"/>
                  <a:pt x="254" y="277"/>
                </a:cubicBezTo>
                <a:cubicBezTo>
                  <a:pt x="267" y="277"/>
                  <a:pt x="277" y="267"/>
                  <a:pt x="277" y="254"/>
                </a:cubicBezTo>
                <a:cubicBezTo>
                  <a:pt x="277" y="49"/>
                  <a:pt x="277" y="49"/>
                  <a:pt x="277" y="49"/>
                </a:cubicBezTo>
                <a:cubicBezTo>
                  <a:pt x="277" y="37"/>
                  <a:pt x="267" y="26"/>
                  <a:pt x="254" y="26"/>
                </a:cubicBezTo>
                <a:close/>
                <a:moveTo>
                  <a:pt x="260" y="254"/>
                </a:moveTo>
                <a:cubicBezTo>
                  <a:pt x="260" y="257"/>
                  <a:pt x="257" y="260"/>
                  <a:pt x="254" y="260"/>
                </a:cubicBezTo>
                <a:cubicBezTo>
                  <a:pt x="23" y="260"/>
                  <a:pt x="23" y="260"/>
                  <a:pt x="23" y="260"/>
                </a:cubicBezTo>
                <a:cubicBezTo>
                  <a:pt x="20" y="260"/>
                  <a:pt x="18" y="257"/>
                  <a:pt x="18" y="254"/>
                </a:cubicBezTo>
                <a:cubicBezTo>
                  <a:pt x="18" y="49"/>
                  <a:pt x="18" y="49"/>
                  <a:pt x="18" y="49"/>
                </a:cubicBezTo>
                <a:cubicBezTo>
                  <a:pt x="18" y="46"/>
                  <a:pt x="20" y="44"/>
                  <a:pt x="23" y="44"/>
                </a:cubicBezTo>
                <a:cubicBezTo>
                  <a:pt x="61" y="44"/>
                  <a:pt x="61" y="44"/>
                  <a:pt x="61" y="44"/>
                </a:cubicBezTo>
                <a:cubicBezTo>
                  <a:pt x="61" y="61"/>
                  <a:pt x="61" y="61"/>
                  <a:pt x="61" y="61"/>
                </a:cubicBezTo>
                <a:cubicBezTo>
                  <a:pt x="61" y="66"/>
                  <a:pt x="65" y="69"/>
                  <a:pt x="69" y="69"/>
                </a:cubicBezTo>
                <a:cubicBezTo>
                  <a:pt x="74" y="69"/>
                  <a:pt x="78" y="66"/>
                  <a:pt x="78" y="61"/>
                </a:cubicBezTo>
                <a:cubicBezTo>
                  <a:pt x="78" y="44"/>
                  <a:pt x="78" y="44"/>
                  <a:pt x="78" y="44"/>
                </a:cubicBezTo>
                <a:cubicBezTo>
                  <a:pt x="130" y="44"/>
                  <a:pt x="130" y="44"/>
                  <a:pt x="130" y="44"/>
                </a:cubicBezTo>
                <a:cubicBezTo>
                  <a:pt x="130" y="61"/>
                  <a:pt x="130" y="61"/>
                  <a:pt x="130" y="61"/>
                </a:cubicBezTo>
                <a:cubicBezTo>
                  <a:pt x="130" y="66"/>
                  <a:pt x="134" y="69"/>
                  <a:pt x="139" y="69"/>
                </a:cubicBezTo>
                <a:cubicBezTo>
                  <a:pt x="143" y="69"/>
                  <a:pt x="147" y="66"/>
                  <a:pt x="147" y="61"/>
                </a:cubicBezTo>
                <a:cubicBezTo>
                  <a:pt x="147" y="44"/>
                  <a:pt x="147" y="44"/>
                  <a:pt x="147" y="44"/>
                </a:cubicBezTo>
                <a:cubicBezTo>
                  <a:pt x="199" y="44"/>
                  <a:pt x="199" y="44"/>
                  <a:pt x="199" y="44"/>
                </a:cubicBezTo>
                <a:cubicBezTo>
                  <a:pt x="199" y="61"/>
                  <a:pt x="199" y="61"/>
                  <a:pt x="199" y="61"/>
                </a:cubicBezTo>
                <a:cubicBezTo>
                  <a:pt x="199" y="66"/>
                  <a:pt x="203" y="69"/>
                  <a:pt x="208" y="69"/>
                </a:cubicBezTo>
                <a:cubicBezTo>
                  <a:pt x="212" y="69"/>
                  <a:pt x="216" y="66"/>
                  <a:pt x="216" y="61"/>
                </a:cubicBezTo>
                <a:cubicBezTo>
                  <a:pt x="216" y="44"/>
                  <a:pt x="216" y="44"/>
                  <a:pt x="216" y="44"/>
                </a:cubicBezTo>
                <a:cubicBezTo>
                  <a:pt x="254" y="44"/>
                  <a:pt x="254" y="44"/>
                  <a:pt x="254" y="44"/>
                </a:cubicBezTo>
                <a:cubicBezTo>
                  <a:pt x="257" y="44"/>
                  <a:pt x="260" y="46"/>
                  <a:pt x="260" y="49"/>
                </a:cubicBezTo>
                <a:lnTo>
                  <a:pt x="260" y="25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p:cNvSpPr txBox="1"/>
          <p:nvPr/>
        </p:nvSpPr>
        <p:spPr>
          <a:xfrm>
            <a:off x="5174008" y="2132073"/>
            <a:ext cx="1784500" cy="1421928"/>
          </a:xfrm>
          <a:prstGeom prst="rect">
            <a:avLst/>
          </a:prstGeom>
          <a:noFill/>
        </p:spPr>
        <p:txBody>
          <a:bodyPr wrap="square" rtlCol="0">
            <a:spAutoFit/>
          </a:bodyPr>
          <a:lstStyle/>
          <a:p>
            <a:pPr algn="ctr">
              <a:lnSpc>
                <a:spcPct val="120000"/>
              </a:lnSpc>
            </a:pPr>
            <a:r>
              <a:rPr lang="zh-CN" altLang="en-US" sz="3600" dirty="0" smtClean="0">
                <a:solidFill>
                  <a:schemeClr val="accent2"/>
                </a:solidFill>
              </a:rPr>
              <a:t>添加</a:t>
            </a:r>
            <a:endParaRPr lang="en-US" altLang="zh-CN" sz="3600" dirty="0" smtClean="0">
              <a:solidFill>
                <a:schemeClr val="accent2"/>
              </a:solidFill>
            </a:endParaRPr>
          </a:p>
          <a:p>
            <a:pPr algn="ctr">
              <a:lnSpc>
                <a:spcPct val="120000"/>
              </a:lnSpc>
            </a:pPr>
            <a:r>
              <a:rPr lang="zh-CN" altLang="en-US" sz="3600" dirty="0" smtClean="0">
                <a:solidFill>
                  <a:schemeClr val="accent2"/>
                </a:solidFill>
              </a:rPr>
              <a:t>标题</a:t>
            </a:r>
            <a:endParaRPr lang="en-US" altLang="zh-CN" sz="3600" dirty="0" smtClean="0">
              <a:solidFill>
                <a:schemeClr val="accent2"/>
              </a:solidFill>
            </a:endParaRPr>
          </a:p>
        </p:txBody>
      </p:sp>
      <p:sp>
        <p:nvSpPr>
          <p:cNvPr id="36" name="MH_Text_1"/>
          <p:cNvSpPr/>
          <p:nvPr>
            <p:custDataLst>
              <p:tags r:id="rId3"/>
            </p:custDataLst>
          </p:nvPr>
        </p:nvSpPr>
        <p:spPr>
          <a:xfrm>
            <a:off x="4442001" y="4170268"/>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2"/>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37" name="MH_Text_1"/>
          <p:cNvSpPr/>
          <p:nvPr>
            <p:custDataLst>
              <p:tags r:id="rId4"/>
            </p:custDataLst>
          </p:nvPr>
        </p:nvSpPr>
        <p:spPr>
          <a:xfrm>
            <a:off x="4654252" y="4697946"/>
            <a:ext cx="2687541"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a:t>
            </a:r>
            <a:r>
              <a:rPr lang="zh-CN" altLang="en-US" sz="1400" dirty="0" smtClean="0">
                <a:solidFill>
                  <a:prstClr val="black">
                    <a:lumMod val="75000"/>
                    <a:lumOff val="25000"/>
                  </a:prstClr>
                </a:solidFill>
                <a:latin typeface="时尚中黑简体"/>
              </a:rPr>
              <a:t>此处                </a:t>
            </a:r>
            <a:endParaRPr lang="en-US" altLang="zh-CN" sz="1600" dirty="0">
              <a:solidFill>
                <a:schemeClr val="tx1"/>
              </a:solidFill>
              <a:cs typeface="+mn-ea"/>
              <a:sym typeface="+mn-lt"/>
            </a:endParaRPr>
          </a:p>
        </p:txBody>
      </p:sp>
      <p:sp>
        <p:nvSpPr>
          <p:cNvPr id="38" name="Freeform 23"/>
          <p:cNvSpPr>
            <a:spLocks noEditPoints="1"/>
          </p:cNvSpPr>
          <p:nvPr/>
        </p:nvSpPr>
        <p:spPr bwMode="auto">
          <a:xfrm>
            <a:off x="8398668" y="1484782"/>
            <a:ext cx="2285373" cy="2285369"/>
          </a:xfrm>
          <a:custGeom>
            <a:avLst/>
            <a:gdLst>
              <a:gd name="T0" fmla="*/ 254 w 277"/>
              <a:gd name="T1" fmla="*/ 26 h 277"/>
              <a:gd name="T2" fmla="*/ 216 w 277"/>
              <a:gd name="T3" fmla="*/ 26 h 277"/>
              <a:gd name="T4" fmla="*/ 216 w 277"/>
              <a:gd name="T5" fmla="*/ 9 h 277"/>
              <a:gd name="T6" fmla="*/ 208 w 277"/>
              <a:gd name="T7" fmla="*/ 0 h 277"/>
              <a:gd name="T8" fmla="*/ 199 w 277"/>
              <a:gd name="T9" fmla="*/ 9 h 277"/>
              <a:gd name="T10" fmla="*/ 199 w 277"/>
              <a:gd name="T11" fmla="*/ 26 h 277"/>
              <a:gd name="T12" fmla="*/ 147 w 277"/>
              <a:gd name="T13" fmla="*/ 26 h 277"/>
              <a:gd name="T14" fmla="*/ 147 w 277"/>
              <a:gd name="T15" fmla="*/ 9 h 277"/>
              <a:gd name="T16" fmla="*/ 139 w 277"/>
              <a:gd name="T17" fmla="*/ 0 h 277"/>
              <a:gd name="T18" fmla="*/ 130 w 277"/>
              <a:gd name="T19" fmla="*/ 9 h 277"/>
              <a:gd name="T20" fmla="*/ 130 w 277"/>
              <a:gd name="T21" fmla="*/ 26 h 277"/>
              <a:gd name="T22" fmla="*/ 78 w 277"/>
              <a:gd name="T23" fmla="*/ 26 h 277"/>
              <a:gd name="T24" fmla="*/ 78 w 277"/>
              <a:gd name="T25" fmla="*/ 9 h 277"/>
              <a:gd name="T26" fmla="*/ 69 w 277"/>
              <a:gd name="T27" fmla="*/ 0 h 277"/>
              <a:gd name="T28" fmla="*/ 61 w 277"/>
              <a:gd name="T29" fmla="*/ 9 h 277"/>
              <a:gd name="T30" fmla="*/ 61 w 277"/>
              <a:gd name="T31" fmla="*/ 26 h 277"/>
              <a:gd name="T32" fmla="*/ 23 w 277"/>
              <a:gd name="T33" fmla="*/ 26 h 277"/>
              <a:gd name="T34" fmla="*/ 0 w 277"/>
              <a:gd name="T35" fmla="*/ 49 h 277"/>
              <a:gd name="T36" fmla="*/ 0 w 277"/>
              <a:gd name="T37" fmla="*/ 254 h 277"/>
              <a:gd name="T38" fmla="*/ 23 w 277"/>
              <a:gd name="T39" fmla="*/ 277 h 277"/>
              <a:gd name="T40" fmla="*/ 254 w 277"/>
              <a:gd name="T41" fmla="*/ 277 h 277"/>
              <a:gd name="T42" fmla="*/ 277 w 277"/>
              <a:gd name="T43" fmla="*/ 254 h 277"/>
              <a:gd name="T44" fmla="*/ 277 w 277"/>
              <a:gd name="T45" fmla="*/ 49 h 277"/>
              <a:gd name="T46" fmla="*/ 254 w 277"/>
              <a:gd name="T47" fmla="*/ 26 h 277"/>
              <a:gd name="T48" fmla="*/ 260 w 277"/>
              <a:gd name="T49" fmla="*/ 254 h 277"/>
              <a:gd name="T50" fmla="*/ 254 w 277"/>
              <a:gd name="T51" fmla="*/ 260 h 277"/>
              <a:gd name="T52" fmla="*/ 23 w 277"/>
              <a:gd name="T53" fmla="*/ 260 h 277"/>
              <a:gd name="T54" fmla="*/ 18 w 277"/>
              <a:gd name="T55" fmla="*/ 254 h 277"/>
              <a:gd name="T56" fmla="*/ 18 w 277"/>
              <a:gd name="T57" fmla="*/ 49 h 277"/>
              <a:gd name="T58" fmla="*/ 23 w 277"/>
              <a:gd name="T59" fmla="*/ 44 h 277"/>
              <a:gd name="T60" fmla="*/ 61 w 277"/>
              <a:gd name="T61" fmla="*/ 44 h 277"/>
              <a:gd name="T62" fmla="*/ 61 w 277"/>
              <a:gd name="T63" fmla="*/ 61 h 277"/>
              <a:gd name="T64" fmla="*/ 69 w 277"/>
              <a:gd name="T65" fmla="*/ 69 h 277"/>
              <a:gd name="T66" fmla="*/ 78 w 277"/>
              <a:gd name="T67" fmla="*/ 61 h 277"/>
              <a:gd name="T68" fmla="*/ 78 w 277"/>
              <a:gd name="T69" fmla="*/ 44 h 277"/>
              <a:gd name="T70" fmla="*/ 130 w 277"/>
              <a:gd name="T71" fmla="*/ 44 h 277"/>
              <a:gd name="T72" fmla="*/ 130 w 277"/>
              <a:gd name="T73" fmla="*/ 61 h 277"/>
              <a:gd name="T74" fmla="*/ 139 w 277"/>
              <a:gd name="T75" fmla="*/ 69 h 277"/>
              <a:gd name="T76" fmla="*/ 147 w 277"/>
              <a:gd name="T77" fmla="*/ 61 h 277"/>
              <a:gd name="T78" fmla="*/ 147 w 277"/>
              <a:gd name="T79" fmla="*/ 44 h 277"/>
              <a:gd name="T80" fmla="*/ 199 w 277"/>
              <a:gd name="T81" fmla="*/ 44 h 277"/>
              <a:gd name="T82" fmla="*/ 199 w 277"/>
              <a:gd name="T83" fmla="*/ 61 h 277"/>
              <a:gd name="T84" fmla="*/ 208 w 277"/>
              <a:gd name="T85" fmla="*/ 69 h 277"/>
              <a:gd name="T86" fmla="*/ 216 w 277"/>
              <a:gd name="T87" fmla="*/ 61 h 277"/>
              <a:gd name="T88" fmla="*/ 216 w 277"/>
              <a:gd name="T89" fmla="*/ 44 h 277"/>
              <a:gd name="T90" fmla="*/ 254 w 277"/>
              <a:gd name="T91" fmla="*/ 44 h 277"/>
              <a:gd name="T92" fmla="*/ 260 w 277"/>
              <a:gd name="T93" fmla="*/ 49 h 277"/>
              <a:gd name="T94" fmla="*/ 260 w 277"/>
              <a:gd name="T95" fmla="*/ 25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7" h="277">
                <a:moveTo>
                  <a:pt x="254" y="26"/>
                </a:moveTo>
                <a:cubicBezTo>
                  <a:pt x="216" y="26"/>
                  <a:pt x="216" y="26"/>
                  <a:pt x="216" y="26"/>
                </a:cubicBezTo>
                <a:cubicBezTo>
                  <a:pt x="216" y="9"/>
                  <a:pt x="216" y="9"/>
                  <a:pt x="216" y="9"/>
                </a:cubicBezTo>
                <a:cubicBezTo>
                  <a:pt x="216" y="4"/>
                  <a:pt x="212" y="0"/>
                  <a:pt x="208" y="0"/>
                </a:cubicBezTo>
                <a:cubicBezTo>
                  <a:pt x="203" y="0"/>
                  <a:pt x="199" y="4"/>
                  <a:pt x="199" y="9"/>
                </a:cubicBezTo>
                <a:cubicBezTo>
                  <a:pt x="199" y="26"/>
                  <a:pt x="199" y="26"/>
                  <a:pt x="199" y="26"/>
                </a:cubicBezTo>
                <a:cubicBezTo>
                  <a:pt x="147" y="26"/>
                  <a:pt x="147" y="26"/>
                  <a:pt x="147" y="26"/>
                </a:cubicBezTo>
                <a:cubicBezTo>
                  <a:pt x="147" y="9"/>
                  <a:pt x="147" y="9"/>
                  <a:pt x="147" y="9"/>
                </a:cubicBezTo>
                <a:cubicBezTo>
                  <a:pt x="147" y="4"/>
                  <a:pt x="143" y="0"/>
                  <a:pt x="139" y="0"/>
                </a:cubicBezTo>
                <a:cubicBezTo>
                  <a:pt x="134" y="0"/>
                  <a:pt x="130" y="4"/>
                  <a:pt x="130" y="9"/>
                </a:cubicBezTo>
                <a:cubicBezTo>
                  <a:pt x="130" y="26"/>
                  <a:pt x="130" y="26"/>
                  <a:pt x="130" y="26"/>
                </a:cubicBezTo>
                <a:cubicBezTo>
                  <a:pt x="78" y="26"/>
                  <a:pt x="78" y="26"/>
                  <a:pt x="78" y="26"/>
                </a:cubicBezTo>
                <a:cubicBezTo>
                  <a:pt x="78" y="9"/>
                  <a:pt x="78" y="9"/>
                  <a:pt x="78" y="9"/>
                </a:cubicBezTo>
                <a:cubicBezTo>
                  <a:pt x="78" y="4"/>
                  <a:pt x="74" y="0"/>
                  <a:pt x="69" y="0"/>
                </a:cubicBezTo>
                <a:cubicBezTo>
                  <a:pt x="65" y="0"/>
                  <a:pt x="61" y="4"/>
                  <a:pt x="61" y="9"/>
                </a:cubicBezTo>
                <a:cubicBezTo>
                  <a:pt x="61" y="26"/>
                  <a:pt x="61" y="26"/>
                  <a:pt x="61" y="26"/>
                </a:cubicBezTo>
                <a:cubicBezTo>
                  <a:pt x="23" y="26"/>
                  <a:pt x="23" y="26"/>
                  <a:pt x="23" y="26"/>
                </a:cubicBezTo>
                <a:cubicBezTo>
                  <a:pt x="11" y="26"/>
                  <a:pt x="0" y="37"/>
                  <a:pt x="0" y="49"/>
                </a:cubicBezTo>
                <a:cubicBezTo>
                  <a:pt x="0" y="254"/>
                  <a:pt x="0" y="254"/>
                  <a:pt x="0" y="254"/>
                </a:cubicBezTo>
                <a:cubicBezTo>
                  <a:pt x="0" y="267"/>
                  <a:pt x="11" y="277"/>
                  <a:pt x="23" y="277"/>
                </a:cubicBezTo>
                <a:cubicBezTo>
                  <a:pt x="254" y="277"/>
                  <a:pt x="254" y="277"/>
                  <a:pt x="254" y="277"/>
                </a:cubicBezTo>
                <a:cubicBezTo>
                  <a:pt x="267" y="277"/>
                  <a:pt x="277" y="267"/>
                  <a:pt x="277" y="254"/>
                </a:cubicBezTo>
                <a:cubicBezTo>
                  <a:pt x="277" y="49"/>
                  <a:pt x="277" y="49"/>
                  <a:pt x="277" y="49"/>
                </a:cubicBezTo>
                <a:cubicBezTo>
                  <a:pt x="277" y="37"/>
                  <a:pt x="267" y="26"/>
                  <a:pt x="254" y="26"/>
                </a:cubicBezTo>
                <a:close/>
                <a:moveTo>
                  <a:pt x="260" y="254"/>
                </a:moveTo>
                <a:cubicBezTo>
                  <a:pt x="260" y="257"/>
                  <a:pt x="257" y="260"/>
                  <a:pt x="254" y="260"/>
                </a:cubicBezTo>
                <a:cubicBezTo>
                  <a:pt x="23" y="260"/>
                  <a:pt x="23" y="260"/>
                  <a:pt x="23" y="260"/>
                </a:cubicBezTo>
                <a:cubicBezTo>
                  <a:pt x="20" y="260"/>
                  <a:pt x="18" y="257"/>
                  <a:pt x="18" y="254"/>
                </a:cubicBezTo>
                <a:cubicBezTo>
                  <a:pt x="18" y="49"/>
                  <a:pt x="18" y="49"/>
                  <a:pt x="18" y="49"/>
                </a:cubicBezTo>
                <a:cubicBezTo>
                  <a:pt x="18" y="46"/>
                  <a:pt x="20" y="44"/>
                  <a:pt x="23" y="44"/>
                </a:cubicBezTo>
                <a:cubicBezTo>
                  <a:pt x="61" y="44"/>
                  <a:pt x="61" y="44"/>
                  <a:pt x="61" y="44"/>
                </a:cubicBezTo>
                <a:cubicBezTo>
                  <a:pt x="61" y="61"/>
                  <a:pt x="61" y="61"/>
                  <a:pt x="61" y="61"/>
                </a:cubicBezTo>
                <a:cubicBezTo>
                  <a:pt x="61" y="66"/>
                  <a:pt x="65" y="69"/>
                  <a:pt x="69" y="69"/>
                </a:cubicBezTo>
                <a:cubicBezTo>
                  <a:pt x="74" y="69"/>
                  <a:pt x="78" y="66"/>
                  <a:pt x="78" y="61"/>
                </a:cubicBezTo>
                <a:cubicBezTo>
                  <a:pt x="78" y="44"/>
                  <a:pt x="78" y="44"/>
                  <a:pt x="78" y="44"/>
                </a:cubicBezTo>
                <a:cubicBezTo>
                  <a:pt x="130" y="44"/>
                  <a:pt x="130" y="44"/>
                  <a:pt x="130" y="44"/>
                </a:cubicBezTo>
                <a:cubicBezTo>
                  <a:pt x="130" y="61"/>
                  <a:pt x="130" y="61"/>
                  <a:pt x="130" y="61"/>
                </a:cubicBezTo>
                <a:cubicBezTo>
                  <a:pt x="130" y="66"/>
                  <a:pt x="134" y="69"/>
                  <a:pt x="139" y="69"/>
                </a:cubicBezTo>
                <a:cubicBezTo>
                  <a:pt x="143" y="69"/>
                  <a:pt x="147" y="66"/>
                  <a:pt x="147" y="61"/>
                </a:cubicBezTo>
                <a:cubicBezTo>
                  <a:pt x="147" y="44"/>
                  <a:pt x="147" y="44"/>
                  <a:pt x="147" y="44"/>
                </a:cubicBezTo>
                <a:cubicBezTo>
                  <a:pt x="199" y="44"/>
                  <a:pt x="199" y="44"/>
                  <a:pt x="199" y="44"/>
                </a:cubicBezTo>
                <a:cubicBezTo>
                  <a:pt x="199" y="61"/>
                  <a:pt x="199" y="61"/>
                  <a:pt x="199" y="61"/>
                </a:cubicBezTo>
                <a:cubicBezTo>
                  <a:pt x="199" y="66"/>
                  <a:pt x="203" y="69"/>
                  <a:pt x="208" y="69"/>
                </a:cubicBezTo>
                <a:cubicBezTo>
                  <a:pt x="212" y="69"/>
                  <a:pt x="216" y="66"/>
                  <a:pt x="216" y="61"/>
                </a:cubicBezTo>
                <a:cubicBezTo>
                  <a:pt x="216" y="44"/>
                  <a:pt x="216" y="44"/>
                  <a:pt x="216" y="44"/>
                </a:cubicBezTo>
                <a:cubicBezTo>
                  <a:pt x="254" y="44"/>
                  <a:pt x="254" y="44"/>
                  <a:pt x="254" y="44"/>
                </a:cubicBezTo>
                <a:cubicBezTo>
                  <a:pt x="257" y="44"/>
                  <a:pt x="260" y="46"/>
                  <a:pt x="260" y="49"/>
                </a:cubicBezTo>
                <a:lnTo>
                  <a:pt x="260" y="25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文本框 38"/>
          <p:cNvSpPr txBox="1"/>
          <p:nvPr/>
        </p:nvSpPr>
        <p:spPr>
          <a:xfrm>
            <a:off x="8630392" y="2132072"/>
            <a:ext cx="1784500" cy="1366528"/>
          </a:xfrm>
          <a:prstGeom prst="rect">
            <a:avLst/>
          </a:prstGeom>
          <a:noFill/>
        </p:spPr>
        <p:txBody>
          <a:bodyPr wrap="square" rtlCol="0">
            <a:spAutoFit/>
          </a:bodyPr>
          <a:lstStyle/>
          <a:p>
            <a:pPr algn="ctr">
              <a:lnSpc>
                <a:spcPct val="120000"/>
              </a:lnSpc>
            </a:pPr>
            <a:r>
              <a:rPr lang="zh-CN" altLang="en-US" sz="3600" dirty="0" smtClean="0">
                <a:solidFill>
                  <a:schemeClr val="accent3"/>
                </a:solidFill>
              </a:rPr>
              <a:t>添加</a:t>
            </a:r>
            <a:endParaRPr lang="en-US" altLang="zh-CN" sz="3600" dirty="0" smtClean="0">
              <a:solidFill>
                <a:schemeClr val="accent3"/>
              </a:solidFill>
            </a:endParaRPr>
          </a:p>
          <a:p>
            <a:pPr algn="ctr">
              <a:lnSpc>
                <a:spcPct val="120000"/>
              </a:lnSpc>
            </a:pPr>
            <a:r>
              <a:rPr lang="zh-CN" altLang="en-US" sz="3600" dirty="0" smtClean="0">
                <a:solidFill>
                  <a:schemeClr val="accent3"/>
                </a:solidFill>
              </a:rPr>
              <a:t>标题</a:t>
            </a:r>
            <a:endParaRPr lang="en-US" altLang="zh-CN" sz="3600" dirty="0" smtClean="0">
              <a:solidFill>
                <a:schemeClr val="accent3"/>
              </a:solidFill>
            </a:endParaRPr>
          </a:p>
        </p:txBody>
      </p:sp>
      <p:sp>
        <p:nvSpPr>
          <p:cNvPr id="40" name="MH_Text_1"/>
          <p:cNvSpPr/>
          <p:nvPr>
            <p:custDataLst>
              <p:tags r:id="rId5"/>
            </p:custDataLst>
          </p:nvPr>
        </p:nvSpPr>
        <p:spPr>
          <a:xfrm>
            <a:off x="8030941" y="4121408"/>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3"/>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41" name="MH_Text_1"/>
          <p:cNvSpPr/>
          <p:nvPr>
            <p:custDataLst>
              <p:tags r:id="rId6"/>
            </p:custDataLst>
          </p:nvPr>
        </p:nvSpPr>
        <p:spPr>
          <a:xfrm>
            <a:off x="8243192" y="4649086"/>
            <a:ext cx="2687541"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7"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a:t>
            </a:r>
            <a:r>
              <a:rPr lang="zh-CN" altLang="en-US" sz="3200" dirty="0" smtClean="0">
                <a:solidFill>
                  <a:schemeClr val="accent1"/>
                </a:solidFill>
                <a:latin typeface="+mn-ea"/>
                <a:sym typeface="Arial" panose="020B0604020202020204" pitchFamily="34" charset="0"/>
              </a:rPr>
              <a:t>标题                            </a:t>
            </a:r>
            <a:endParaRPr lang="zh-CN" altLang="en-US" sz="3200" dirty="0">
              <a:solidFill>
                <a:schemeClr val="accent1"/>
              </a:solidFill>
              <a:latin typeface="+mn-ea"/>
              <a:sym typeface="Arial" panose="020B0604020202020204" pitchFamily="34" charset="0"/>
            </a:endParaRPr>
          </a:p>
        </p:txBody>
      </p:sp>
      <p:pic>
        <p:nvPicPr>
          <p:cNvPr id="18" name="图片 17"/>
          <p:cNvPicPr>
            <a:picLocks noChangeAspect="1"/>
          </p:cNvPicPr>
          <p:nvPr/>
        </p:nvPicPr>
        <p:blipFill rotWithShape="1">
          <a:blip r:embed="rId9"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039412166"/>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1400"/>
                            </p:stCondLst>
                            <p:childTnLst>
                              <p:par>
                                <p:cTn id="12" presetID="3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750" fill="hold"/>
                                        <p:tgtEl>
                                          <p:spTgt spid="30"/>
                                        </p:tgtEl>
                                        <p:attrNameLst>
                                          <p:attrName>ppt_w</p:attrName>
                                        </p:attrNameLst>
                                      </p:cBhvr>
                                      <p:tavLst>
                                        <p:tav tm="0">
                                          <p:val>
                                            <p:fltVal val="0"/>
                                          </p:val>
                                        </p:tav>
                                        <p:tav tm="100000">
                                          <p:val>
                                            <p:strVal val="#ppt_w"/>
                                          </p:val>
                                        </p:tav>
                                      </p:tavLst>
                                    </p:anim>
                                    <p:anim calcmode="lin" valueType="num">
                                      <p:cBhvr>
                                        <p:cTn id="15" dur="750" fill="hold"/>
                                        <p:tgtEl>
                                          <p:spTgt spid="30"/>
                                        </p:tgtEl>
                                        <p:attrNameLst>
                                          <p:attrName>ppt_h</p:attrName>
                                        </p:attrNameLst>
                                      </p:cBhvr>
                                      <p:tavLst>
                                        <p:tav tm="0">
                                          <p:val>
                                            <p:fltVal val="0"/>
                                          </p:val>
                                        </p:tav>
                                        <p:tav tm="100000">
                                          <p:val>
                                            <p:strVal val="#ppt_h"/>
                                          </p:val>
                                        </p:tav>
                                      </p:tavLst>
                                    </p:anim>
                                    <p:anim calcmode="lin" valueType="num">
                                      <p:cBhvr>
                                        <p:cTn id="16" dur="750" fill="hold"/>
                                        <p:tgtEl>
                                          <p:spTgt spid="30"/>
                                        </p:tgtEl>
                                        <p:attrNameLst>
                                          <p:attrName>style.rotation</p:attrName>
                                        </p:attrNameLst>
                                      </p:cBhvr>
                                      <p:tavLst>
                                        <p:tav tm="0">
                                          <p:val>
                                            <p:fltVal val="90"/>
                                          </p:val>
                                        </p:tav>
                                        <p:tav tm="100000">
                                          <p:val>
                                            <p:fltVal val="0"/>
                                          </p:val>
                                        </p:tav>
                                      </p:tavLst>
                                    </p:anim>
                                    <p:animEffect transition="in" filter="fade">
                                      <p:cBhvr>
                                        <p:cTn id="17" dur="750"/>
                                        <p:tgtEl>
                                          <p:spTgt spid="30"/>
                                        </p:tgtEl>
                                      </p:cBhvr>
                                    </p:animEffect>
                                  </p:childTnLst>
                                </p:cTn>
                              </p:par>
                            </p:childTnLst>
                          </p:cTn>
                        </p:par>
                        <p:par>
                          <p:cTn id="18" fill="hold">
                            <p:stCondLst>
                              <p:cond delay="2150"/>
                            </p:stCondLst>
                            <p:childTnLst>
                              <p:par>
                                <p:cTn id="19" presetID="12" presetClass="entr" presetSubtype="4" fill="hold" grpId="0" nodeType="afterEffect">
                                  <p:stCondLst>
                                    <p:cond delay="0"/>
                                  </p:stCondLst>
                                  <p:iterate type="lt">
                                    <p:tmPct val="10000"/>
                                  </p:iterate>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up)">
                                      <p:cBhvr>
                                        <p:cTn id="22" dur="500"/>
                                        <p:tgtEl>
                                          <p:spTgt spid="31"/>
                                        </p:tgtEl>
                                      </p:cBhvr>
                                    </p:animEffect>
                                  </p:childTnLst>
                                </p:cTn>
                              </p:par>
                            </p:childTnLst>
                          </p:cTn>
                        </p:par>
                        <p:par>
                          <p:cTn id="23" fill="hold">
                            <p:stCondLst>
                              <p:cond delay="2800"/>
                            </p:stCondLst>
                            <p:childTnLst>
                              <p:par>
                                <p:cTn id="24" presetID="22" presetClass="entr" presetSubtype="4"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down)">
                                      <p:cBhvr>
                                        <p:cTn id="26" dur="500"/>
                                        <p:tgtEl>
                                          <p:spTgt spid="32"/>
                                        </p:tgtEl>
                                      </p:cBhvr>
                                    </p:animEffect>
                                  </p:childTnLst>
                                </p:cTn>
                              </p:par>
                            </p:childTnLst>
                          </p:cTn>
                        </p:par>
                        <p:par>
                          <p:cTn id="27" fill="hold">
                            <p:stCondLst>
                              <p:cond delay="3300"/>
                            </p:stCondLst>
                            <p:childTnLst>
                              <p:par>
                                <p:cTn id="28" presetID="16" presetClass="entr" presetSubtype="21"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barn(inVertical)">
                                      <p:cBhvr>
                                        <p:cTn id="30" dur="500"/>
                                        <p:tgtEl>
                                          <p:spTgt spid="33"/>
                                        </p:tgtEl>
                                      </p:cBhvr>
                                    </p:animEffect>
                                  </p:childTnLst>
                                </p:cTn>
                              </p:par>
                            </p:childTnLst>
                          </p:cTn>
                        </p:par>
                        <p:par>
                          <p:cTn id="31" fill="hold">
                            <p:stCondLst>
                              <p:cond delay="3800"/>
                            </p:stCondLst>
                            <p:childTnLst>
                              <p:par>
                                <p:cTn id="32" presetID="31" presetClass="entr" presetSubtype="0" fill="hold" grpId="0" nodeType="afterEffect">
                                  <p:stCondLst>
                                    <p:cond delay="0"/>
                                  </p:stCondLst>
                                  <p:childTnLst>
                                    <p:set>
                                      <p:cBhvr>
                                        <p:cTn id="33" dur="1" fill="hold">
                                          <p:stCondLst>
                                            <p:cond delay="0"/>
                                          </p:stCondLst>
                                        </p:cTn>
                                        <p:tgtEl>
                                          <p:spTgt spid="34"/>
                                        </p:tgtEl>
                                        <p:attrNameLst>
                                          <p:attrName>style.visibility</p:attrName>
                                        </p:attrNameLst>
                                      </p:cBhvr>
                                      <p:to>
                                        <p:strVal val="visible"/>
                                      </p:to>
                                    </p:set>
                                    <p:anim calcmode="lin" valueType="num">
                                      <p:cBhvr>
                                        <p:cTn id="34" dur="750" fill="hold"/>
                                        <p:tgtEl>
                                          <p:spTgt spid="34"/>
                                        </p:tgtEl>
                                        <p:attrNameLst>
                                          <p:attrName>ppt_w</p:attrName>
                                        </p:attrNameLst>
                                      </p:cBhvr>
                                      <p:tavLst>
                                        <p:tav tm="0">
                                          <p:val>
                                            <p:fltVal val="0"/>
                                          </p:val>
                                        </p:tav>
                                        <p:tav tm="100000">
                                          <p:val>
                                            <p:strVal val="#ppt_w"/>
                                          </p:val>
                                        </p:tav>
                                      </p:tavLst>
                                    </p:anim>
                                    <p:anim calcmode="lin" valueType="num">
                                      <p:cBhvr>
                                        <p:cTn id="35" dur="750" fill="hold"/>
                                        <p:tgtEl>
                                          <p:spTgt spid="34"/>
                                        </p:tgtEl>
                                        <p:attrNameLst>
                                          <p:attrName>ppt_h</p:attrName>
                                        </p:attrNameLst>
                                      </p:cBhvr>
                                      <p:tavLst>
                                        <p:tav tm="0">
                                          <p:val>
                                            <p:fltVal val="0"/>
                                          </p:val>
                                        </p:tav>
                                        <p:tav tm="100000">
                                          <p:val>
                                            <p:strVal val="#ppt_h"/>
                                          </p:val>
                                        </p:tav>
                                      </p:tavLst>
                                    </p:anim>
                                    <p:anim calcmode="lin" valueType="num">
                                      <p:cBhvr>
                                        <p:cTn id="36" dur="750" fill="hold"/>
                                        <p:tgtEl>
                                          <p:spTgt spid="34"/>
                                        </p:tgtEl>
                                        <p:attrNameLst>
                                          <p:attrName>style.rotation</p:attrName>
                                        </p:attrNameLst>
                                      </p:cBhvr>
                                      <p:tavLst>
                                        <p:tav tm="0">
                                          <p:val>
                                            <p:fltVal val="90"/>
                                          </p:val>
                                        </p:tav>
                                        <p:tav tm="100000">
                                          <p:val>
                                            <p:fltVal val="0"/>
                                          </p:val>
                                        </p:tav>
                                      </p:tavLst>
                                    </p:anim>
                                    <p:animEffect transition="in" filter="fade">
                                      <p:cBhvr>
                                        <p:cTn id="37" dur="750"/>
                                        <p:tgtEl>
                                          <p:spTgt spid="34"/>
                                        </p:tgtEl>
                                      </p:cBhvr>
                                    </p:animEffect>
                                  </p:childTnLst>
                                </p:cTn>
                              </p:par>
                            </p:childTnLst>
                          </p:cTn>
                        </p:par>
                        <p:par>
                          <p:cTn id="38" fill="hold">
                            <p:stCondLst>
                              <p:cond delay="4550"/>
                            </p:stCondLst>
                            <p:childTnLst>
                              <p:par>
                                <p:cTn id="39" presetID="12" presetClass="entr" presetSubtype="4" fill="hold" grpId="0" nodeType="afterEffect">
                                  <p:stCondLst>
                                    <p:cond delay="0"/>
                                  </p:stCondLst>
                                  <p:iterate type="lt">
                                    <p:tmPct val="10000"/>
                                  </p:iterate>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p:tgtEl>
                                          <p:spTgt spid="35"/>
                                        </p:tgtEl>
                                        <p:attrNameLst>
                                          <p:attrName>ppt_y</p:attrName>
                                        </p:attrNameLst>
                                      </p:cBhvr>
                                      <p:tavLst>
                                        <p:tav tm="0">
                                          <p:val>
                                            <p:strVal val="#ppt_y+#ppt_h*1.125000"/>
                                          </p:val>
                                        </p:tav>
                                        <p:tav tm="100000">
                                          <p:val>
                                            <p:strVal val="#ppt_y"/>
                                          </p:val>
                                        </p:tav>
                                      </p:tavLst>
                                    </p:anim>
                                    <p:animEffect transition="in" filter="wipe(up)">
                                      <p:cBhvr>
                                        <p:cTn id="42" dur="500"/>
                                        <p:tgtEl>
                                          <p:spTgt spid="35"/>
                                        </p:tgtEl>
                                      </p:cBhvr>
                                    </p:animEffect>
                                  </p:childTnLst>
                                </p:cTn>
                              </p:par>
                            </p:childTnLst>
                          </p:cTn>
                        </p:par>
                        <p:par>
                          <p:cTn id="43" fill="hold">
                            <p:stCondLst>
                              <p:cond delay="5200"/>
                            </p:stCondLst>
                            <p:childTnLst>
                              <p:par>
                                <p:cTn id="44" presetID="22" presetClass="entr" presetSubtype="4"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childTnLst>
                          </p:cTn>
                        </p:par>
                        <p:par>
                          <p:cTn id="47" fill="hold">
                            <p:stCondLst>
                              <p:cond delay="5700"/>
                            </p:stCondLst>
                            <p:childTnLst>
                              <p:par>
                                <p:cTn id="48" presetID="16" presetClass="entr" presetSubtype="21"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barn(inVertical)">
                                      <p:cBhvr>
                                        <p:cTn id="50" dur="500"/>
                                        <p:tgtEl>
                                          <p:spTgt spid="37"/>
                                        </p:tgtEl>
                                      </p:cBhvr>
                                    </p:animEffect>
                                  </p:childTnLst>
                                </p:cTn>
                              </p:par>
                            </p:childTnLst>
                          </p:cTn>
                        </p:par>
                        <p:par>
                          <p:cTn id="51" fill="hold">
                            <p:stCondLst>
                              <p:cond delay="6200"/>
                            </p:stCondLst>
                            <p:childTnLst>
                              <p:par>
                                <p:cTn id="52" presetID="31"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750" fill="hold"/>
                                        <p:tgtEl>
                                          <p:spTgt spid="38"/>
                                        </p:tgtEl>
                                        <p:attrNameLst>
                                          <p:attrName>ppt_w</p:attrName>
                                        </p:attrNameLst>
                                      </p:cBhvr>
                                      <p:tavLst>
                                        <p:tav tm="0">
                                          <p:val>
                                            <p:fltVal val="0"/>
                                          </p:val>
                                        </p:tav>
                                        <p:tav tm="100000">
                                          <p:val>
                                            <p:strVal val="#ppt_w"/>
                                          </p:val>
                                        </p:tav>
                                      </p:tavLst>
                                    </p:anim>
                                    <p:anim calcmode="lin" valueType="num">
                                      <p:cBhvr>
                                        <p:cTn id="55" dur="750" fill="hold"/>
                                        <p:tgtEl>
                                          <p:spTgt spid="38"/>
                                        </p:tgtEl>
                                        <p:attrNameLst>
                                          <p:attrName>ppt_h</p:attrName>
                                        </p:attrNameLst>
                                      </p:cBhvr>
                                      <p:tavLst>
                                        <p:tav tm="0">
                                          <p:val>
                                            <p:fltVal val="0"/>
                                          </p:val>
                                        </p:tav>
                                        <p:tav tm="100000">
                                          <p:val>
                                            <p:strVal val="#ppt_h"/>
                                          </p:val>
                                        </p:tav>
                                      </p:tavLst>
                                    </p:anim>
                                    <p:anim calcmode="lin" valueType="num">
                                      <p:cBhvr>
                                        <p:cTn id="56" dur="750" fill="hold"/>
                                        <p:tgtEl>
                                          <p:spTgt spid="38"/>
                                        </p:tgtEl>
                                        <p:attrNameLst>
                                          <p:attrName>style.rotation</p:attrName>
                                        </p:attrNameLst>
                                      </p:cBhvr>
                                      <p:tavLst>
                                        <p:tav tm="0">
                                          <p:val>
                                            <p:fltVal val="90"/>
                                          </p:val>
                                        </p:tav>
                                        <p:tav tm="100000">
                                          <p:val>
                                            <p:fltVal val="0"/>
                                          </p:val>
                                        </p:tav>
                                      </p:tavLst>
                                    </p:anim>
                                    <p:animEffect transition="in" filter="fade">
                                      <p:cBhvr>
                                        <p:cTn id="57" dur="750"/>
                                        <p:tgtEl>
                                          <p:spTgt spid="38"/>
                                        </p:tgtEl>
                                      </p:cBhvr>
                                    </p:animEffect>
                                  </p:childTnLst>
                                </p:cTn>
                              </p:par>
                            </p:childTnLst>
                          </p:cTn>
                        </p:par>
                        <p:par>
                          <p:cTn id="58" fill="hold">
                            <p:stCondLst>
                              <p:cond delay="6950"/>
                            </p:stCondLst>
                            <p:childTnLst>
                              <p:par>
                                <p:cTn id="59" presetID="12" presetClass="entr" presetSubtype="4" fill="hold" grpId="0" nodeType="afterEffect">
                                  <p:stCondLst>
                                    <p:cond delay="0"/>
                                  </p:stCondLst>
                                  <p:iterate type="lt">
                                    <p:tmPct val="10000"/>
                                  </p:iterate>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p:tgtEl>
                                          <p:spTgt spid="39"/>
                                        </p:tgtEl>
                                        <p:attrNameLst>
                                          <p:attrName>ppt_y</p:attrName>
                                        </p:attrNameLst>
                                      </p:cBhvr>
                                      <p:tavLst>
                                        <p:tav tm="0">
                                          <p:val>
                                            <p:strVal val="#ppt_y+#ppt_h*1.125000"/>
                                          </p:val>
                                        </p:tav>
                                        <p:tav tm="100000">
                                          <p:val>
                                            <p:strVal val="#ppt_y"/>
                                          </p:val>
                                        </p:tav>
                                      </p:tavLst>
                                    </p:anim>
                                    <p:animEffect transition="in" filter="wipe(up)">
                                      <p:cBhvr>
                                        <p:cTn id="62" dur="500"/>
                                        <p:tgtEl>
                                          <p:spTgt spid="39"/>
                                        </p:tgtEl>
                                      </p:cBhvr>
                                    </p:animEffect>
                                  </p:childTnLst>
                                </p:cTn>
                              </p:par>
                            </p:childTnLst>
                          </p:cTn>
                        </p:par>
                        <p:par>
                          <p:cTn id="63" fill="hold">
                            <p:stCondLst>
                              <p:cond delay="7600"/>
                            </p:stCondLst>
                            <p:childTnLst>
                              <p:par>
                                <p:cTn id="64" presetID="22" presetClass="entr" presetSubtype="4" fill="hold" grpId="0"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ipe(down)">
                                      <p:cBhvr>
                                        <p:cTn id="66" dur="500"/>
                                        <p:tgtEl>
                                          <p:spTgt spid="40"/>
                                        </p:tgtEl>
                                      </p:cBhvr>
                                    </p:animEffect>
                                  </p:childTnLst>
                                </p:cTn>
                              </p:par>
                            </p:childTnLst>
                          </p:cTn>
                        </p:par>
                        <p:par>
                          <p:cTn id="67" fill="hold">
                            <p:stCondLst>
                              <p:cond delay="8100"/>
                            </p:stCondLst>
                            <p:childTnLst>
                              <p:par>
                                <p:cTn id="68" presetID="16" presetClass="entr" presetSubtype="21" fill="hold" grpId="0" nodeType="after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arn(inVertical)">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3" grpId="0"/>
      <p:bldP spid="34" grpId="0" animBg="1"/>
      <p:bldP spid="35" grpId="0"/>
      <p:bldP spid="36" grpId="0"/>
      <p:bldP spid="37" grpId="0"/>
      <p:bldP spid="38" grpId="0" animBg="1"/>
      <p:bldP spid="39" grpId="0"/>
      <p:bldP spid="40" grpId="0"/>
      <p:bldP spid="41"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1" y="1241"/>
            <a:ext cx="12190413" cy="6857107"/>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16" name="TextBox 36"/>
          <p:cNvSpPr txBox="1"/>
          <p:nvPr/>
        </p:nvSpPr>
        <p:spPr>
          <a:xfrm>
            <a:off x="1198662" y="705266"/>
            <a:ext cx="3076368" cy="1015663"/>
          </a:xfrm>
          <a:prstGeom prst="rect">
            <a:avLst/>
          </a:prstGeom>
          <a:noFill/>
        </p:spPr>
        <p:txBody>
          <a:bodyPr wrap="square" rtlCol="0">
            <a:spAutoFit/>
          </a:bodyPr>
          <a:lstStyle/>
          <a:p>
            <a:r>
              <a:rPr lang="zh-CN" altLang="en-US" sz="6000" b="1" spc="400" dirty="0">
                <a:solidFill>
                  <a:schemeClr val="accent1"/>
                </a:solidFill>
                <a:latin typeface="+mn-ea"/>
              </a:rPr>
              <a:t>章节</a:t>
            </a:r>
            <a:r>
              <a:rPr lang="zh-CN" altLang="en-US" sz="6000" b="1" spc="400" dirty="0" smtClean="0">
                <a:solidFill>
                  <a:schemeClr val="accent1"/>
                </a:solidFill>
                <a:latin typeface="+mn-ea"/>
              </a:rPr>
              <a:t>页</a:t>
            </a:r>
            <a:endParaRPr lang="zh-CN" altLang="en-US" sz="6000" b="1" spc="400" dirty="0">
              <a:solidFill>
                <a:schemeClr val="accent1"/>
              </a:solidFill>
              <a:latin typeface="+mn-ea"/>
            </a:endParaRPr>
          </a:p>
        </p:txBody>
      </p:sp>
      <p:sp>
        <p:nvSpPr>
          <p:cNvPr id="17" name="矩形 16"/>
          <p:cNvSpPr/>
          <p:nvPr/>
        </p:nvSpPr>
        <p:spPr>
          <a:xfrm>
            <a:off x="3574926" y="1150358"/>
            <a:ext cx="26499562" cy="5386090"/>
          </a:xfrm>
          <a:prstGeom prst="rect">
            <a:avLst/>
          </a:prstGeom>
        </p:spPr>
        <p:txBody>
          <a:bodyPr wrap="none">
            <a:spAutoFit/>
          </a:bodyPr>
          <a:lstStyle/>
          <a:p>
            <a:r>
              <a:rPr lang="zh-CN" altLang="en-US" sz="34400" b="1" spc="400" dirty="0" smtClean="0">
                <a:solidFill>
                  <a:schemeClr val="accent1">
                    <a:alpha val="9000"/>
                  </a:schemeClr>
                </a:solidFill>
                <a:latin typeface="+mn-ea"/>
              </a:rPr>
              <a:t>壹                </a:t>
            </a:r>
            <a:endParaRPr lang="zh-CN" altLang="en-US" sz="28700" dirty="0">
              <a:solidFill>
                <a:schemeClr val="accent1">
                  <a:alpha val="9000"/>
                </a:schemeClr>
              </a:solidFill>
            </a:endParaRPr>
          </a:p>
        </p:txBody>
      </p:sp>
      <p:grpSp>
        <p:nvGrpSpPr>
          <p:cNvPr id="18" name="组合 17"/>
          <p:cNvGrpSpPr/>
          <p:nvPr/>
        </p:nvGrpSpPr>
        <p:grpSpPr>
          <a:xfrm>
            <a:off x="3120104" y="2866363"/>
            <a:ext cx="5523656" cy="849746"/>
            <a:chOff x="-3175" y="2684463"/>
            <a:chExt cx="12196763" cy="1517649"/>
          </a:xfrm>
          <a:solidFill>
            <a:schemeClr val="accent1"/>
          </a:solidFill>
        </p:grpSpPr>
        <p:sp>
          <p:nvSpPr>
            <p:cNvPr id="19"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文本框 40"/>
          <p:cNvSpPr txBox="1"/>
          <p:nvPr/>
        </p:nvSpPr>
        <p:spPr>
          <a:xfrm>
            <a:off x="4107256" y="2938371"/>
            <a:ext cx="7207422" cy="769441"/>
          </a:xfrm>
          <a:prstGeom prst="rect">
            <a:avLst/>
          </a:prstGeom>
          <a:noFill/>
        </p:spPr>
        <p:txBody>
          <a:bodyPr wrap="none" rtlCol="0">
            <a:spAutoFit/>
          </a:bodyPr>
          <a:lstStyle/>
          <a:p>
            <a:pPr algn="ctr"/>
            <a:r>
              <a:rPr lang="zh-CN" altLang="en-US" sz="4400" dirty="0" smtClean="0">
                <a:solidFill>
                  <a:schemeClr val="accent1"/>
                </a:solidFill>
                <a:latin typeface="+mn-ea"/>
                <a:sym typeface="Arial" panose="020B0604020202020204" pitchFamily="34" charset="0"/>
              </a:rPr>
              <a:t>工作完成</a:t>
            </a:r>
            <a:r>
              <a:rPr lang="zh-CN" altLang="en-US" sz="4400" dirty="0" smtClean="0">
                <a:solidFill>
                  <a:schemeClr val="accent1"/>
                </a:solidFill>
                <a:latin typeface="+mn-ea"/>
                <a:sym typeface="Arial" panose="020B0604020202020204" pitchFamily="34" charset="0"/>
              </a:rPr>
              <a:t>情况</a:t>
            </a:r>
            <a:r>
              <a:rPr lang="en-US" altLang="zh-CN" sz="4400" dirty="0" smtClean="0">
                <a:solidFill>
                  <a:schemeClr val="accent1"/>
                </a:solidFill>
                <a:latin typeface="+mn-ea"/>
                <a:sym typeface="Arial" panose="020B0604020202020204" pitchFamily="34" charset="0"/>
              </a:rPr>
              <a:t>.                     </a:t>
            </a:r>
            <a:endParaRPr lang="zh-CN" altLang="en-US" sz="4400" dirty="0">
              <a:solidFill>
                <a:schemeClr val="accent1"/>
              </a:solidFill>
              <a:latin typeface="+mn-ea"/>
              <a:sym typeface="Arial" panose="020B0604020202020204" pitchFamily="34" charset="0"/>
            </a:endParaRPr>
          </a:p>
        </p:txBody>
      </p:sp>
      <p:sp>
        <p:nvSpPr>
          <p:cNvPr id="24" name="Text Placeholder 3"/>
          <p:cNvSpPr txBox="1">
            <a:spLocks/>
          </p:cNvSpPr>
          <p:nvPr/>
        </p:nvSpPr>
        <p:spPr>
          <a:xfrm>
            <a:off x="3743288" y="3947115"/>
            <a:ext cx="4606172" cy="664797"/>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zh-CN" altLang="en-US" sz="1800" dirty="0">
                <a:solidFill>
                  <a:schemeClr val="tx1">
                    <a:lumMod val="75000"/>
                    <a:lumOff val="25000"/>
                  </a:schemeClr>
                </a:solidFill>
                <a:latin typeface="+mn-ea"/>
                <a:ea typeface="+mn-ea"/>
                <a:sym typeface="微软雅黑" pitchFamily="34" charset="-122"/>
              </a:rPr>
              <a:t>请点击录入本章节的概括性描述文字或者复制粘贴，请添加说明文字，图像描述及总结</a:t>
            </a:r>
            <a:r>
              <a:rPr lang="zh-CN" altLang="en-US" sz="1800" dirty="0" smtClean="0">
                <a:solidFill>
                  <a:schemeClr val="tx1">
                    <a:lumMod val="75000"/>
                    <a:lumOff val="25000"/>
                  </a:schemeClr>
                </a:solidFill>
                <a:latin typeface="+mn-ea"/>
                <a:ea typeface="+mn-ea"/>
                <a:sym typeface="微软雅黑" pitchFamily="34" charset="-122"/>
              </a:rPr>
              <a:t>。                              </a:t>
            </a:r>
            <a:endParaRPr lang="en-US" altLang="zh-CN" sz="1800" dirty="0">
              <a:solidFill>
                <a:schemeClr val="tx1">
                  <a:lumMod val="75000"/>
                  <a:lumOff val="25000"/>
                </a:schemeClr>
              </a:solidFill>
              <a:latin typeface="+mn-ea"/>
              <a:ea typeface="+mn-ea"/>
              <a:sym typeface="微软雅黑" pitchFamily="34" charset="-122"/>
            </a:endParaRPr>
          </a:p>
        </p:txBody>
      </p:sp>
    </p:spTree>
    <p:extLst>
      <p:ext uri="{BB962C8B-B14F-4D97-AF65-F5344CB8AC3E}">
        <p14:creationId xmlns:p14="http://schemas.microsoft.com/office/powerpoint/2010/main" xmlns="" val="2389096263"/>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0" presetClass="entr" presetSubtype="0" fill="hold" grpId="0" nodeType="withEffect">
                                  <p:stCondLst>
                                    <p:cond delay="500"/>
                                  </p:stCondLst>
                                  <p:iterate type="lt">
                                    <p:tmPct val="10000"/>
                                  </p:iterate>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par>
                          <p:cTn id="31" fill="hold">
                            <p:stCondLst>
                              <p:cond delay="3800"/>
                            </p:stCondLst>
                            <p:childTnLst>
                              <p:par>
                                <p:cTn id="32" presetID="12" presetClass="entr" presetSubtype="4" fill="hold" grpId="0" nodeType="afterEffect">
                                  <p:stCondLst>
                                    <p:cond delay="0"/>
                                  </p:stCondLst>
                                  <p:iterate type="lt">
                                    <p:tmPct val="10000"/>
                                  </p:iterate>
                                  <p:childTnLst>
                                    <p:set>
                                      <p:cBhvr>
                                        <p:cTn id="33" dur="1" fill="hold">
                                          <p:stCondLst>
                                            <p:cond delay="0"/>
                                          </p:stCondLst>
                                        </p:cTn>
                                        <p:tgtEl>
                                          <p:spTgt spid="24"/>
                                        </p:tgtEl>
                                        <p:attrNameLst>
                                          <p:attrName>style.visibility</p:attrName>
                                        </p:attrNameLst>
                                      </p:cBhvr>
                                      <p:to>
                                        <p:strVal val="visible"/>
                                      </p:to>
                                    </p:set>
                                    <p:animEffect transition="in" filter="slide(fromBottom)">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0" y="-33908"/>
            <a:ext cx="12190413" cy="6857107"/>
          </a:xfrm>
          <a:prstGeom prst="rect">
            <a:avLst/>
          </a:prstGeom>
        </p:spPr>
      </p:pic>
      <p:pic>
        <p:nvPicPr>
          <p:cNvPr id="32" name="图片 3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33" name="图片 32"/>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16" name="TextBox 36"/>
          <p:cNvSpPr txBox="1"/>
          <p:nvPr/>
        </p:nvSpPr>
        <p:spPr>
          <a:xfrm>
            <a:off x="1198662" y="705266"/>
            <a:ext cx="3076368" cy="1015663"/>
          </a:xfrm>
          <a:prstGeom prst="rect">
            <a:avLst/>
          </a:prstGeom>
          <a:noFill/>
        </p:spPr>
        <p:txBody>
          <a:bodyPr wrap="square" rtlCol="0">
            <a:spAutoFit/>
          </a:bodyPr>
          <a:lstStyle/>
          <a:p>
            <a:r>
              <a:rPr lang="zh-CN" altLang="en-US" sz="6000" b="1" spc="400" dirty="0">
                <a:solidFill>
                  <a:schemeClr val="accent1"/>
                </a:solidFill>
                <a:latin typeface="+mn-ea"/>
              </a:rPr>
              <a:t>章节页</a:t>
            </a:r>
          </a:p>
        </p:txBody>
      </p:sp>
      <p:sp>
        <p:nvSpPr>
          <p:cNvPr id="25" name="矩形 24"/>
          <p:cNvSpPr/>
          <p:nvPr/>
        </p:nvSpPr>
        <p:spPr>
          <a:xfrm>
            <a:off x="3959779" y="1281652"/>
            <a:ext cx="3865161" cy="4508927"/>
          </a:xfrm>
          <a:prstGeom prst="rect">
            <a:avLst/>
          </a:prstGeom>
        </p:spPr>
        <p:txBody>
          <a:bodyPr wrap="none">
            <a:spAutoFit/>
          </a:bodyPr>
          <a:lstStyle/>
          <a:p>
            <a:r>
              <a:rPr lang="zh-CN" altLang="en-US" sz="28700" dirty="0" smtClean="0">
                <a:solidFill>
                  <a:schemeClr val="accent1">
                    <a:alpha val="9000"/>
                  </a:schemeClr>
                </a:solidFill>
              </a:rPr>
              <a:t>肆</a:t>
            </a:r>
            <a:endParaRPr lang="zh-CN" altLang="en-US" sz="28700" dirty="0">
              <a:solidFill>
                <a:schemeClr val="accent1">
                  <a:alpha val="9000"/>
                </a:schemeClr>
              </a:solidFill>
            </a:endParaRPr>
          </a:p>
        </p:txBody>
      </p:sp>
      <p:grpSp>
        <p:nvGrpSpPr>
          <p:cNvPr id="26" name="组合 25"/>
          <p:cNvGrpSpPr/>
          <p:nvPr/>
        </p:nvGrpSpPr>
        <p:grpSpPr>
          <a:xfrm>
            <a:off x="3120104" y="2866363"/>
            <a:ext cx="5523656" cy="849746"/>
            <a:chOff x="-3175" y="2684463"/>
            <a:chExt cx="12196763" cy="1517649"/>
          </a:xfrm>
          <a:solidFill>
            <a:schemeClr val="accent1"/>
          </a:solidFill>
        </p:grpSpPr>
        <p:sp>
          <p:nvSpPr>
            <p:cNvPr id="27" name="Freeform 5"/>
            <p:cNvSpPr>
              <a:spLocks/>
            </p:cNvSpPr>
            <p:nvPr/>
          </p:nvSpPr>
          <p:spPr bwMode="auto">
            <a:xfrm>
              <a:off x="887413" y="3559175"/>
              <a:ext cx="10418763" cy="642937"/>
            </a:xfrm>
            <a:custGeom>
              <a:avLst/>
              <a:gdLst>
                <a:gd name="T0" fmla="*/ 3381 w 3497"/>
                <a:gd name="T1" fmla="*/ 14 h 215"/>
                <a:gd name="T2" fmla="*/ 3484 w 3497"/>
                <a:gd name="T3" fmla="*/ 15 h 215"/>
                <a:gd name="T4" fmla="*/ 3484 w 3497"/>
                <a:gd name="T5" fmla="*/ 187 h 215"/>
                <a:gd name="T6" fmla="*/ 13 w 3497"/>
                <a:gd name="T7" fmla="*/ 185 h 215"/>
                <a:gd name="T8" fmla="*/ 13 w 3497"/>
                <a:gd name="T9" fmla="*/ 16 h 215"/>
                <a:gd name="T10" fmla="*/ 118 w 3497"/>
                <a:gd name="T11" fmla="*/ 16 h 215"/>
                <a:gd name="T12" fmla="*/ 119 w 3497"/>
                <a:gd name="T13" fmla="*/ 98 h 215"/>
                <a:gd name="T14" fmla="*/ 64 w 3497"/>
                <a:gd name="T15" fmla="*/ 99 h 215"/>
                <a:gd name="T16" fmla="*/ 77 w 3497"/>
                <a:gd name="T17" fmla="*/ 48 h 215"/>
                <a:gd name="T18" fmla="*/ 89 w 3497"/>
                <a:gd name="T19" fmla="*/ 37 h 215"/>
                <a:gd name="T20" fmla="*/ 51 w 3497"/>
                <a:gd name="T21" fmla="*/ 38 h 215"/>
                <a:gd name="T22" fmla="*/ 51 w 3497"/>
                <a:gd name="T23" fmla="*/ 111 h 215"/>
                <a:gd name="T24" fmla="*/ 131 w 3497"/>
                <a:gd name="T25" fmla="*/ 111 h 215"/>
                <a:gd name="T26" fmla="*/ 131 w 3497"/>
                <a:gd name="T27" fmla="*/ 3 h 215"/>
                <a:gd name="T28" fmla="*/ 0 w 3497"/>
                <a:gd name="T29" fmla="*/ 5 h 215"/>
                <a:gd name="T30" fmla="*/ 0 w 3497"/>
                <a:gd name="T31" fmla="*/ 197 h 215"/>
                <a:gd name="T32" fmla="*/ 874 w 3497"/>
                <a:gd name="T33" fmla="*/ 201 h 215"/>
                <a:gd name="T34" fmla="*/ 3497 w 3497"/>
                <a:gd name="T35" fmla="*/ 200 h 215"/>
                <a:gd name="T36" fmla="*/ 3497 w 3497"/>
                <a:gd name="T37" fmla="*/ 0 h 215"/>
                <a:gd name="T38" fmla="*/ 3366 w 3497"/>
                <a:gd name="T39" fmla="*/ 0 h 215"/>
                <a:gd name="T40" fmla="*/ 3367 w 3497"/>
                <a:gd name="T41" fmla="*/ 109 h 215"/>
                <a:gd name="T42" fmla="*/ 3447 w 3497"/>
                <a:gd name="T43" fmla="*/ 109 h 215"/>
                <a:gd name="T44" fmla="*/ 3443 w 3497"/>
                <a:gd name="T45" fmla="*/ 33 h 215"/>
                <a:gd name="T46" fmla="*/ 3409 w 3497"/>
                <a:gd name="T47" fmla="*/ 40 h 215"/>
                <a:gd name="T48" fmla="*/ 3431 w 3497"/>
                <a:gd name="T49" fmla="*/ 96 h 215"/>
                <a:gd name="T50" fmla="*/ 3380 w 3497"/>
                <a:gd name="T51" fmla="*/ 95 h 215"/>
                <a:gd name="T52" fmla="*/ 3381 w 3497"/>
                <a:gd name="T53" fmla="*/ 1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97" h="215">
                  <a:moveTo>
                    <a:pt x="3381" y="14"/>
                  </a:moveTo>
                  <a:cubicBezTo>
                    <a:pt x="3484" y="15"/>
                    <a:pt x="3484" y="15"/>
                    <a:pt x="3484" y="15"/>
                  </a:cubicBezTo>
                  <a:cubicBezTo>
                    <a:pt x="3484" y="187"/>
                    <a:pt x="3484" y="187"/>
                    <a:pt x="3484" y="187"/>
                  </a:cubicBezTo>
                  <a:cubicBezTo>
                    <a:pt x="13" y="185"/>
                    <a:pt x="13" y="185"/>
                    <a:pt x="13" y="185"/>
                  </a:cubicBezTo>
                  <a:cubicBezTo>
                    <a:pt x="13" y="16"/>
                    <a:pt x="13" y="16"/>
                    <a:pt x="13" y="16"/>
                  </a:cubicBezTo>
                  <a:cubicBezTo>
                    <a:pt x="118" y="16"/>
                    <a:pt x="118" y="16"/>
                    <a:pt x="118" y="16"/>
                  </a:cubicBezTo>
                  <a:cubicBezTo>
                    <a:pt x="119" y="98"/>
                    <a:pt x="119" y="98"/>
                    <a:pt x="119" y="98"/>
                  </a:cubicBezTo>
                  <a:cubicBezTo>
                    <a:pt x="64" y="99"/>
                    <a:pt x="64" y="99"/>
                    <a:pt x="64" y="99"/>
                  </a:cubicBezTo>
                  <a:cubicBezTo>
                    <a:pt x="64" y="57"/>
                    <a:pt x="59" y="48"/>
                    <a:pt x="77" y="48"/>
                  </a:cubicBezTo>
                  <a:cubicBezTo>
                    <a:pt x="83" y="47"/>
                    <a:pt x="90" y="52"/>
                    <a:pt x="89" y="37"/>
                  </a:cubicBezTo>
                  <a:cubicBezTo>
                    <a:pt x="51" y="38"/>
                    <a:pt x="51" y="38"/>
                    <a:pt x="51" y="38"/>
                  </a:cubicBezTo>
                  <a:cubicBezTo>
                    <a:pt x="51" y="111"/>
                    <a:pt x="51" y="111"/>
                    <a:pt x="51" y="111"/>
                  </a:cubicBezTo>
                  <a:cubicBezTo>
                    <a:pt x="131" y="111"/>
                    <a:pt x="131" y="111"/>
                    <a:pt x="131" y="111"/>
                  </a:cubicBezTo>
                  <a:cubicBezTo>
                    <a:pt x="131" y="3"/>
                    <a:pt x="131" y="3"/>
                    <a:pt x="131" y="3"/>
                  </a:cubicBezTo>
                  <a:cubicBezTo>
                    <a:pt x="0" y="5"/>
                    <a:pt x="0" y="5"/>
                    <a:pt x="0" y="5"/>
                  </a:cubicBezTo>
                  <a:cubicBezTo>
                    <a:pt x="0" y="197"/>
                    <a:pt x="0" y="197"/>
                    <a:pt x="0" y="197"/>
                  </a:cubicBezTo>
                  <a:cubicBezTo>
                    <a:pt x="83" y="210"/>
                    <a:pt x="721" y="199"/>
                    <a:pt x="874" y="201"/>
                  </a:cubicBezTo>
                  <a:cubicBezTo>
                    <a:pt x="1735" y="215"/>
                    <a:pt x="2629" y="185"/>
                    <a:pt x="3497" y="200"/>
                  </a:cubicBezTo>
                  <a:cubicBezTo>
                    <a:pt x="3497" y="0"/>
                    <a:pt x="3497" y="0"/>
                    <a:pt x="3497" y="0"/>
                  </a:cubicBezTo>
                  <a:cubicBezTo>
                    <a:pt x="3366" y="0"/>
                    <a:pt x="3366" y="0"/>
                    <a:pt x="3366" y="0"/>
                  </a:cubicBezTo>
                  <a:cubicBezTo>
                    <a:pt x="3367" y="109"/>
                    <a:pt x="3367" y="109"/>
                    <a:pt x="3367" y="109"/>
                  </a:cubicBezTo>
                  <a:cubicBezTo>
                    <a:pt x="3447" y="109"/>
                    <a:pt x="3447" y="109"/>
                    <a:pt x="3447" y="109"/>
                  </a:cubicBezTo>
                  <a:cubicBezTo>
                    <a:pt x="3443" y="33"/>
                    <a:pt x="3443" y="33"/>
                    <a:pt x="3443" y="33"/>
                  </a:cubicBezTo>
                  <a:cubicBezTo>
                    <a:pt x="3409" y="40"/>
                    <a:pt x="3409" y="40"/>
                    <a:pt x="3409" y="40"/>
                  </a:cubicBezTo>
                  <a:cubicBezTo>
                    <a:pt x="3433" y="58"/>
                    <a:pt x="3441" y="37"/>
                    <a:pt x="3431" y="96"/>
                  </a:cubicBezTo>
                  <a:cubicBezTo>
                    <a:pt x="3380" y="95"/>
                    <a:pt x="3380" y="95"/>
                    <a:pt x="3380" y="95"/>
                  </a:cubicBezTo>
                  <a:lnTo>
                    <a:pt x="3381" y="1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
            <p:cNvSpPr>
              <a:spLocks/>
            </p:cNvSpPr>
            <p:nvPr/>
          </p:nvSpPr>
          <p:spPr bwMode="auto">
            <a:xfrm>
              <a:off x="887413" y="2684463"/>
              <a:ext cx="10418763" cy="601662"/>
            </a:xfrm>
            <a:custGeom>
              <a:avLst/>
              <a:gdLst>
                <a:gd name="T0" fmla="*/ 0 w 3497"/>
                <a:gd name="T1" fmla="*/ 198 h 201"/>
                <a:gd name="T2" fmla="*/ 131 w 3497"/>
                <a:gd name="T3" fmla="*/ 201 h 201"/>
                <a:gd name="T4" fmla="*/ 131 w 3497"/>
                <a:gd name="T5" fmla="*/ 93 h 201"/>
                <a:gd name="T6" fmla="*/ 52 w 3497"/>
                <a:gd name="T7" fmla="*/ 92 h 201"/>
                <a:gd name="T8" fmla="*/ 51 w 3497"/>
                <a:gd name="T9" fmla="*/ 167 h 201"/>
                <a:gd name="T10" fmla="*/ 89 w 3497"/>
                <a:gd name="T11" fmla="*/ 165 h 201"/>
                <a:gd name="T12" fmla="*/ 64 w 3497"/>
                <a:gd name="T13" fmla="*/ 105 h 201"/>
                <a:gd name="T14" fmla="*/ 119 w 3497"/>
                <a:gd name="T15" fmla="*/ 105 h 201"/>
                <a:gd name="T16" fmla="*/ 119 w 3497"/>
                <a:gd name="T17" fmla="*/ 188 h 201"/>
                <a:gd name="T18" fmla="*/ 14 w 3497"/>
                <a:gd name="T19" fmla="*/ 187 h 201"/>
                <a:gd name="T20" fmla="*/ 14 w 3497"/>
                <a:gd name="T21" fmla="*/ 15 h 201"/>
                <a:gd name="T22" fmla="*/ 3483 w 3497"/>
                <a:gd name="T23" fmla="*/ 13 h 201"/>
                <a:gd name="T24" fmla="*/ 3484 w 3497"/>
                <a:gd name="T25" fmla="*/ 186 h 201"/>
                <a:gd name="T26" fmla="*/ 3379 w 3497"/>
                <a:gd name="T27" fmla="*/ 186 h 201"/>
                <a:gd name="T28" fmla="*/ 3380 w 3497"/>
                <a:gd name="T29" fmla="*/ 104 h 201"/>
                <a:gd name="T30" fmla="*/ 3433 w 3497"/>
                <a:gd name="T31" fmla="*/ 103 h 201"/>
                <a:gd name="T32" fmla="*/ 3421 w 3497"/>
                <a:gd name="T33" fmla="*/ 154 h 201"/>
                <a:gd name="T34" fmla="*/ 3445 w 3497"/>
                <a:gd name="T35" fmla="*/ 164 h 201"/>
                <a:gd name="T36" fmla="*/ 3447 w 3497"/>
                <a:gd name="T37" fmla="*/ 91 h 201"/>
                <a:gd name="T38" fmla="*/ 3366 w 3497"/>
                <a:gd name="T39" fmla="*/ 91 h 201"/>
                <a:gd name="T40" fmla="*/ 3367 w 3497"/>
                <a:gd name="T41" fmla="*/ 198 h 201"/>
                <a:gd name="T42" fmla="*/ 3497 w 3497"/>
                <a:gd name="T43" fmla="*/ 199 h 201"/>
                <a:gd name="T44" fmla="*/ 3497 w 3497"/>
                <a:gd name="T45" fmla="*/ 2 h 201"/>
                <a:gd name="T46" fmla="*/ 2 w 3497"/>
                <a:gd name="T47" fmla="*/ 0 h 201"/>
                <a:gd name="T48" fmla="*/ 0 w 3497"/>
                <a:gd name="T49" fmla="*/ 1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97" h="201">
                  <a:moveTo>
                    <a:pt x="0" y="198"/>
                  </a:moveTo>
                  <a:cubicBezTo>
                    <a:pt x="131" y="201"/>
                    <a:pt x="131" y="201"/>
                    <a:pt x="131" y="201"/>
                  </a:cubicBezTo>
                  <a:cubicBezTo>
                    <a:pt x="131" y="93"/>
                    <a:pt x="131" y="93"/>
                    <a:pt x="131" y="93"/>
                  </a:cubicBezTo>
                  <a:cubicBezTo>
                    <a:pt x="52" y="92"/>
                    <a:pt x="52" y="92"/>
                    <a:pt x="52" y="92"/>
                  </a:cubicBezTo>
                  <a:cubicBezTo>
                    <a:pt x="51" y="167"/>
                    <a:pt x="51" y="167"/>
                    <a:pt x="51" y="167"/>
                  </a:cubicBezTo>
                  <a:cubicBezTo>
                    <a:pt x="89" y="165"/>
                    <a:pt x="89" y="165"/>
                    <a:pt x="89" y="165"/>
                  </a:cubicBezTo>
                  <a:cubicBezTo>
                    <a:pt x="67" y="131"/>
                    <a:pt x="64" y="188"/>
                    <a:pt x="64" y="105"/>
                  </a:cubicBezTo>
                  <a:cubicBezTo>
                    <a:pt x="119" y="105"/>
                    <a:pt x="119" y="105"/>
                    <a:pt x="119" y="105"/>
                  </a:cubicBezTo>
                  <a:cubicBezTo>
                    <a:pt x="119" y="188"/>
                    <a:pt x="119" y="188"/>
                    <a:pt x="119" y="188"/>
                  </a:cubicBezTo>
                  <a:cubicBezTo>
                    <a:pt x="14" y="187"/>
                    <a:pt x="14" y="187"/>
                    <a:pt x="14" y="187"/>
                  </a:cubicBezTo>
                  <a:cubicBezTo>
                    <a:pt x="14" y="15"/>
                    <a:pt x="14" y="15"/>
                    <a:pt x="14" y="15"/>
                  </a:cubicBezTo>
                  <a:cubicBezTo>
                    <a:pt x="3483" y="13"/>
                    <a:pt x="3483" y="13"/>
                    <a:pt x="3483" y="13"/>
                  </a:cubicBezTo>
                  <a:cubicBezTo>
                    <a:pt x="3484" y="186"/>
                    <a:pt x="3484" y="186"/>
                    <a:pt x="3484" y="186"/>
                  </a:cubicBezTo>
                  <a:cubicBezTo>
                    <a:pt x="3379" y="186"/>
                    <a:pt x="3379" y="186"/>
                    <a:pt x="3379" y="186"/>
                  </a:cubicBezTo>
                  <a:cubicBezTo>
                    <a:pt x="3380" y="104"/>
                    <a:pt x="3380" y="104"/>
                    <a:pt x="3380" y="104"/>
                  </a:cubicBezTo>
                  <a:cubicBezTo>
                    <a:pt x="3433" y="103"/>
                    <a:pt x="3433" y="103"/>
                    <a:pt x="3433" y="103"/>
                  </a:cubicBezTo>
                  <a:cubicBezTo>
                    <a:pt x="3433" y="140"/>
                    <a:pt x="3435" y="138"/>
                    <a:pt x="3421" y="154"/>
                  </a:cubicBezTo>
                  <a:cubicBezTo>
                    <a:pt x="3445" y="164"/>
                    <a:pt x="3445" y="164"/>
                    <a:pt x="3445" y="164"/>
                  </a:cubicBezTo>
                  <a:cubicBezTo>
                    <a:pt x="3447" y="91"/>
                    <a:pt x="3447" y="91"/>
                    <a:pt x="3447" y="91"/>
                  </a:cubicBezTo>
                  <a:cubicBezTo>
                    <a:pt x="3366" y="91"/>
                    <a:pt x="3366" y="91"/>
                    <a:pt x="3366" y="91"/>
                  </a:cubicBezTo>
                  <a:cubicBezTo>
                    <a:pt x="3367" y="198"/>
                    <a:pt x="3367" y="198"/>
                    <a:pt x="3367" y="198"/>
                  </a:cubicBezTo>
                  <a:cubicBezTo>
                    <a:pt x="3497" y="199"/>
                    <a:pt x="3497" y="199"/>
                    <a:pt x="3497" y="199"/>
                  </a:cubicBezTo>
                  <a:cubicBezTo>
                    <a:pt x="3497" y="2"/>
                    <a:pt x="3497" y="2"/>
                    <a:pt x="3497" y="2"/>
                  </a:cubicBezTo>
                  <a:cubicBezTo>
                    <a:pt x="2" y="0"/>
                    <a:pt x="2" y="0"/>
                    <a:pt x="2" y="0"/>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p:cNvSpPr>
              <a:spLocks noEditPoints="1"/>
            </p:cNvSpPr>
            <p:nvPr/>
          </p:nvSpPr>
          <p:spPr bwMode="auto">
            <a:xfrm>
              <a:off x="11344275" y="2701925"/>
              <a:ext cx="849313" cy="1430337"/>
            </a:xfrm>
            <a:custGeom>
              <a:avLst/>
              <a:gdLst>
                <a:gd name="T0" fmla="*/ 71 w 285"/>
                <a:gd name="T1" fmla="*/ 216 h 478"/>
                <a:gd name="T2" fmla="*/ 181 w 285"/>
                <a:gd name="T3" fmla="*/ 238 h 478"/>
                <a:gd name="T4" fmla="*/ 72 w 285"/>
                <a:gd name="T5" fmla="*/ 263 h 478"/>
                <a:gd name="T6" fmla="*/ 53 w 285"/>
                <a:gd name="T7" fmla="*/ 239 h 478"/>
                <a:gd name="T8" fmla="*/ 71 w 285"/>
                <a:gd name="T9" fmla="*/ 216 h 478"/>
                <a:gd name="T10" fmla="*/ 220 w 285"/>
                <a:gd name="T11" fmla="*/ 285 h 478"/>
                <a:gd name="T12" fmla="*/ 256 w 285"/>
                <a:gd name="T13" fmla="*/ 238 h 478"/>
                <a:gd name="T14" fmla="*/ 223 w 285"/>
                <a:gd name="T15" fmla="*/ 196 h 478"/>
                <a:gd name="T16" fmla="*/ 181 w 285"/>
                <a:gd name="T17" fmla="*/ 158 h 478"/>
                <a:gd name="T18" fmla="*/ 134 w 285"/>
                <a:gd name="T19" fmla="*/ 187 h 478"/>
                <a:gd name="T20" fmla="*/ 140 w 285"/>
                <a:gd name="T21" fmla="*/ 153 h 478"/>
                <a:gd name="T22" fmla="*/ 167 w 285"/>
                <a:gd name="T23" fmla="*/ 196 h 478"/>
                <a:gd name="T24" fmla="*/ 205 w 285"/>
                <a:gd name="T25" fmla="*/ 238 h 478"/>
                <a:gd name="T26" fmla="*/ 169 w 285"/>
                <a:gd name="T27" fmla="*/ 279 h 478"/>
                <a:gd name="T28" fmla="*/ 138 w 285"/>
                <a:gd name="T29" fmla="*/ 324 h 478"/>
                <a:gd name="T30" fmla="*/ 142 w 285"/>
                <a:gd name="T31" fmla="*/ 291 h 478"/>
                <a:gd name="T32" fmla="*/ 179 w 285"/>
                <a:gd name="T33" fmla="*/ 323 h 478"/>
                <a:gd name="T34" fmla="*/ 220 w 285"/>
                <a:gd name="T35" fmla="*/ 285 h 478"/>
                <a:gd name="T36" fmla="*/ 53 w 285"/>
                <a:gd name="T37" fmla="*/ 54 h 478"/>
                <a:gd name="T38" fmla="*/ 8 w 285"/>
                <a:gd name="T39" fmla="*/ 0 h 478"/>
                <a:gd name="T40" fmla="*/ 31 w 285"/>
                <a:gd name="T41" fmla="*/ 50 h 478"/>
                <a:gd name="T42" fmla="*/ 16 w 285"/>
                <a:gd name="T43" fmla="*/ 101 h 478"/>
                <a:gd name="T44" fmla="*/ 57 w 285"/>
                <a:gd name="T45" fmla="*/ 192 h 478"/>
                <a:gd name="T46" fmla="*/ 18 w 285"/>
                <a:gd name="T47" fmla="*/ 238 h 478"/>
                <a:gd name="T48" fmla="*/ 57 w 285"/>
                <a:gd name="T49" fmla="*/ 285 h 478"/>
                <a:gd name="T50" fmla="*/ 17 w 285"/>
                <a:gd name="T51" fmla="*/ 382 h 478"/>
                <a:gd name="T52" fmla="*/ 30 w 285"/>
                <a:gd name="T53" fmla="*/ 432 h 478"/>
                <a:gd name="T54" fmla="*/ 7 w 285"/>
                <a:gd name="T55" fmla="*/ 478 h 478"/>
                <a:gd name="T56" fmla="*/ 58 w 285"/>
                <a:gd name="T57" fmla="*/ 429 h 478"/>
                <a:gd name="T58" fmla="*/ 68 w 285"/>
                <a:gd name="T59" fmla="*/ 425 h 478"/>
                <a:gd name="T60" fmla="*/ 108 w 285"/>
                <a:gd name="T61" fmla="*/ 404 h 478"/>
                <a:gd name="T62" fmla="*/ 111 w 285"/>
                <a:gd name="T63" fmla="*/ 348 h 478"/>
                <a:gd name="T64" fmla="*/ 61 w 285"/>
                <a:gd name="T65" fmla="*/ 367 h 478"/>
                <a:gd name="T66" fmla="*/ 101 w 285"/>
                <a:gd name="T67" fmla="*/ 368 h 478"/>
                <a:gd name="T68" fmla="*/ 45 w 285"/>
                <a:gd name="T69" fmla="*/ 399 h 478"/>
                <a:gd name="T70" fmla="*/ 57 w 285"/>
                <a:gd name="T71" fmla="*/ 321 h 478"/>
                <a:gd name="T72" fmla="*/ 119 w 285"/>
                <a:gd name="T73" fmla="*/ 271 h 478"/>
                <a:gd name="T74" fmla="*/ 169 w 285"/>
                <a:gd name="T75" fmla="*/ 361 h 478"/>
                <a:gd name="T76" fmla="*/ 204 w 285"/>
                <a:gd name="T77" fmla="*/ 316 h 478"/>
                <a:gd name="T78" fmla="*/ 285 w 285"/>
                <a:gd name="T79" fmla="*/ 238 h 478"/>
                <a:gd name="T80" fmla="*/ 247 w 285"/>
                <a:gd name="T81" fmla="*/ 192 h 478"/>
                <a:gd name="T82" fmla="*/ 201 w 285"/>
                <a:gd name="T83" fmla="*/ 158 h 478"/>
                <a:gd name="T84" fmla="*/ 158 w 285"/>
                <a:gd name="T85" fmla="*/ 114 h 478"/>
                <a:gd name="T86" fmla="*/ 105 w 285"/>
                <a:gd name="T87" fmla="*/ 137 h 478"/>
                <a:gd name="T88" fmla="*/ 116 w 285"/>
                <a:gd name="T89" fmla="*/ 207 h 478"/>
                <a:gd name="T90" fmla="*/ 60 w 285"/>
                <a:gd name="T91" fmla="*/ 160 h 478"/>
                <a:gd name="T92" fmla="*/ 40 w 285"/>
                <a:gd name="T93" fmla="*/ 84 h 478"/>
                <a:gd name="T94" fmla="*/ 100 w 285"/>
                <a:gd name="T95" fmla="*/ 91 h 478"/>
                <a:gd name="T96" fmla="*/ 98 w 285"/>
                <a:gd name="T97" fmla="*/ 111 h 478"/>
                <a:gd name="T98" fmla="*/ 62 w 285"/>
                <a:gd name="T99" fmla="*/ 113 h 478"/>
                <a:gd name="T100" fmla="*/ 66 w 285"/>
                <a:gd name="T101" fmla="*/ 137 h 478"/>
                <a:gd name="T102" fmla="*/ 111 w 285"/>
                <a:gd name="T103" fmla="*/ 130 h 478"/>
                <a:gd name="T104" fmla="*/ 53 w 285"/>
                <a:gd name="T105" fmla="*/ 5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478">
                  <a:moveTo>
                    <a:pt x="71" y="216"/>
                  </a:moveTo>
                  <a:cubicBezTo>
                    <a:pt x="142" y="255"/>
                    <a:pt x="136" y="187"/>
                    <a:pt x="181" y="238"/>
                  </a:cubicBezTo>
                  <a:cubicBezTo>
                    <a:pt x="142" y="292"/>
                    <a:pt x="134" y="220"/>
                    <a:pt x="72" y="263"/>
                  </a:cubicBezTo>
                  <a:cubicBezTo>
                    <a:pt x="53" y="239"/>
                    <a:pt x="53" y="239"/>
                    <a:pt x="53" y="239"/>
                  </a:cubicBezTo>
                  <a:cubicBezTo>
                    <a:pt x="71" y="216"/>
                    <a:pt x="71" y="216"/>
                    <a:pt x="71" y="216"/>
                  </a:cubicBezTo>
                  <a:close/>
                  <a:moveTo>
                    <a:pt x="220" y="285"/>
                  </a:moveTo>
                  <a:cubicBezTo>
                    <a:pt x="236" y="275"/>
                    <a:pt x="247" y="252"/>
                    <a:pt x="256" y="238"/>
                  </a:cubicBezTo>
                  <a:cubicBezTo>
                    <a:pt x="244" y="225"/>
                    <a:pt x="237" y="207"/>
                    <a:pt x="223" y="196"/>
                  </a:cubicBezTo>
                  <a:cubicBezTo>
                    <a:pt x="195" y="174"/>
                    <a:pt x="210" y="202"/>
                    <a:pt x="181" y="158"/>
                  </a:cubicBezTo>
                  <a:cubicBezTo>
                    <a:pt x="146" y="105"/>
                    <a:pt x="87" y="159"/>
                    <a:pt x="134" y="187"/>
                  </a:cubicBezTo>
                  <a:cubicBezTo>
                    <a:pt x="140" y="153"/>
                    <a:pt x="140" y="153"/>
                    <a:pt x="140" y="153"/>
                  </a:cubicBezTo>
                  <a:cubicBezTo>
                    <a:pt x="184" y="165"/>
                    <a:pt x="155" y="173"/>
                    <a:pt x="167" y="196"/>
                  </a:cubicBezTo>
                  <a:cubicBezTo>
                    <a:pt x="178" y="216"/>
                    <a:pt x="188" y="193"/>
                    <a:pt x="205" y="238"/>
                  </a:cubicBezTo>
                  <a:cubicBezTo>
                    <a:pt x="192" y="268"/>
                    <a:pt x="181" y="262"/>
                    <a:pt x="169" y="279"/>
                  </a:cubicBezTo>
                  <a:cubicBezTo>
                    <a:pt x="155" y="298"/>
                    <a:pt x="178" y="308"/>
                    <a:pt x="138" y="324"/>
                  </a:cubicBezTo>
                  <a:cubicBezTo>
                    <a:pt x="133" y="301"/>
                    <a:pt x="142" y="313"/>
                    <a:pt x="142" y="291"/>
                  </a:cubicBezTo>
                  <a:cubicBezTo>
                    <a:pt x="83" y="308"/>
                    <a:pt x="140" y="376"/>
                    <a:pt x="179" y="323"/>
                  </a:cubicBezTo>
                  <a:cubicBezTo>
                    <a:pt x="220" y="285"/>
                    <a:pt x="220" y="285"/>
                    <a:pt x="220" y="285"/>
                  </a:cubicBezTo>
                  <a:close/>
                  <a:moveTo>
                    <a:pt x="53" y="54"/>
                  </a:moveTo>
                  <a:cubicBezTo>
                    <a:pt x="47" y="18"/>
                    <a:pt x="41" y="6"/>
                    <a:pt x="8" y="0"/>
                  </a:cubicBezTo>
                  <a:cubicBezTo>
                    <a:pt x="13" y="32"/>
                    <a:pt x="26" y="29"/>
                    <a:pt x="31" y="50"/>
                  </a:cubicBezTo>
                  <a:cubicBezTo>
                    <a:pt x="37" y="72"/>
                    <a:pt x="21" y="78"/>
                    <a:pt x="16" y="101"/>
                  </a:cubicBezTo>
                  <a:cubicBezTo>
                    <a:pt x="3" y="156"/>
                    <a:pt x="45" y="159"/>
                    <a:pt x="57" y="192"/>
                  </a:cubicBezTo>
                  <a:cubicBezTo>
                    <a:pt x="47" y="212"/>
                    <a:pt x="32" y="218"/>
                    <a:pt x="18" y="238"/>
                  </a:cubicBezTo>
                  <a:cubicBezTo>
                    <a:pt x="32" y="266"/>
                    <a:pt x="41" y="261"/>
                    <a:pt x="57" y="285"/>
                  </a:cubicBezTo>
                  <a:cubicBezTo>
                    <a:pt x="47" y="321"/>
                    <a:pt x="0" y="324"/>
                    <a:pt x="17" y="382"/>
                  </a:cubicBezTo>
                  <a:cubicBezTo>
                    <a:pt x="23" y="404"/>
                    <a:pt x="38" y="407"/>
                    <a:pt x="30" y="432"/>
                  </a:cubicBezTo>
                  <a:cubicBezTo>
                    <a:pt x="23" y="450"/>
                    <a:pt x="12" y="454"/>
                    <a:pt x="7" y="478"/>
                  </a:cubicBezTo>
                  <a:cubicBezTo>
                    <a:pt x="65" y="469"/>
                    <a:pt x="35" y="437"/>
                    <a:pt x="58" y="429"/>
                  </a:cubicBezTo>
                  <a:cubicBezTo>
                    <a:pt x="68" y="425"/>
                    <a:pt x="68" y="425"/>
                    <a:pt x="68" y="425"/>
                  </a:cubicBezTo>
                  <a:cubicBezTo>
                    <a:pt x="84" y="419"/>
                    <a:pt x="96" y="419"/>
                    <a:pt x="108" y="404"/>
                  </a:cubicBezTo>
                  <a:cubicBezTo>
                    <a:pt x="124" y="384"/>
                    <a:pt x="116" y="366"/>
                    <a:pt x="111" y="348"/>
                  </a:cubicBezTo>
                  <a:cubicBezTo>
                    <a:pt x="80" y="339"/>
                    <a:pt x="69" y="331"/>
                    <a:pt x="61" y="367"/>
                  </a:cubicBezTo>
                  <a:cubicBezTo>
                    <a:pt x="85" y="371"/>
                    <a:pt x="72" y="356"/>
                    <a:pt x="101" y="368"/>
                  </a:cubicBezTo>
                  <a:cubicBezTo>
                    <a:pt x="93" y="403"/>
                    <a:pt x="78" y="406"/>
                    <a:pt x="45" y="399"/>
                  </a:cubicBezTo>
                  <a:cubicBezTo>
                    <a:pt x="25" y="358"/>
                    <a:pt x="28" y="352"/>
                    <a:pt x="57" y="321"/>
                  </a:cubicBezTo>
                  <a:cubicBezTo>
                    <a:pt x="87" y="289"/>
                    <a:pt x="67" y="266"/>
                    <a:pt x="119" y="271"/>
                  </a:cubicBezTo>
                  <a:cubicBezTo>
                    <a:pt x="62" y="341"/>
                    <a:pt x="126" y="378"/>
                    <a:pt x="169" y="361"/>
                  </a:cubicBezTo>
                  <a:cubicBezTo>
                    <a:pt x="197" y="349"/>
                    <a:pt x="192" y="330"/>
                    <a:pt x="204" y="316"/>
                  </a:cubicBezTo>
                  <a:cubicBezTo>
                    <a:pt x="223" y="292"/>
                    <a:pt x="224" y="326"/>
                    <a:pt x="285" y="238"/>
                  </a:cubicBezTo>
                  <a:cubicBezTo>
                    <a:pt x="271" y="223"/>
                    <a:pt x="260" y="207"/>
                    <a:pt x="247" y="192"/>
                  </a:cubicBezTo>
                  <a:cubicBezTo>
                    <a:pt x="222" y="164"/>
                    <a:pt x="217" y="182"/>
                    <a:pt x="201" y="158"/>
                  </a:cubicBezTo>
                  <a:cubicBezTo>
                    <a:pt x="189" y="138"/>
                    <a:pt x="190" y="120"/>
                    <a:pt x="158" y="114"/>
                  </a:cubicBezTo>
                  <a:cubicBezTo>
                    <a:pt x="130" y="109"/>
                    <a:pt x="113" y="120"/>
                    <a:pt x="105" y="137"/>
                  </a:cubicBezTo>
                  <a:cubicBezTo>
                    <a:pt x="86" y="174"/>
                    <a:pt x="111" y="188"/>
                    <a:pt x="116" y="207"/>
                  </a:cubicBezTo>
                  <a:cubicBezTo>
                    <a:pt x="81" y="211"/>
                    <a:pt x="81" y="183"/>
                    <a:pt x="60" y="160"/>
                  </a:cubicBezTo>
                  <a:cubicBezTo>
                    <a:pt x="31" y="130"/>
                    <a:pt x="28" y="132"/>
                    <a:pt x="40" y="84"/>
                  </a:cubicBezTo>
                  <a:cubicBezTo>
                    <a:pt x="67" y="72"/>
                    <a:pt x="79" y="71"/>
                    <a:pt x="100" y="91"/>
                  </a:cubicBezTo>
                  <a:cubicBezTo>
                    <a:pt x="98" y="111"/>
                    <a:pt x="98" y="111"/>
                    <a:pt x="98" y="111"/>
                  </a:cubicBezTo>
                  <a:cubicBezTo>
                    <a:pt x="73" y="120"/>
                    <a:pt x="81" y="105"/>
                    <a:pt x="62" y="113"/>
                  </a:cubicBezTo>
                  <a:cubicBezTo>
                    <a:pt x="66" y="137"/>
                    <a:pt x="66" y="137"/>
                    <a:pt x="66" y="137"/>
                  </a:cubicBezTo>
                  <a:cubicBezTo>
                    <a:pt x="111" y="130"/>
                    <a:pt x="111" y="130"/>
                    <a:pt x="111" y="130"/>
                  </a:cubicBezTo>
                  <a:cubicBezTo>
                    <a:pt x="127" y="79"/>
                    <a:pt x="114" y="54"/>
                    <a:pt x="5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8"/>
            <p:cNvSpPr>
              <a:spLocks noEditPoints="1"/>
            </p:cNvSpPr>
            <p:nvPr/>
          </p:nvSpPr>
          <p:spPr bwMode="auto">
            <a:xfrm>
              <a:off x="-3175" y="2708275"/>
              <a:ext cx="882650" cy="1430337"/>
            </a:xfrm>
            <a:custGeom>
              <a:avLst/>
              <a:gdLst>
                <a:gd name="T0" fmla="*/ 224 w 296"/>
                <a:gd name="T1" fmla="*/ 362 h 478"/>
                <a:gd name="T2" fmla="*/ 194 w 296"/>
                <a:gd name="T3" fmla="*/ 343 h 478"/>
                <a:gd name="T4" fmla="*/ 166 w 296"/>
                <a:gd name="T5" fmla="*/ 363 h 478"/>
                <a:gd name="T6" fmla="*/ 188 w 296"/>
                <a:gd name="T7" fmla="*/ 316 h 478"/>
                <a:gd name="T8" fmla="*/ 166 w 296"/>
                <a:gd name="T9" fmla="*/ 270 h 478"/>
                <a:gd name="T10" fmla="*/ 231 w 296"/>
                <a:gd name="T11" fmla="*/ 323 h 478"/>
                <a:gd name="T12" fmla="*/ 186 w 296"/>
                <a:gd name="T13" fmla="*/ 368 h 478"/>
                <a:gd name="T14" fmla="*/ 224 w 296"/>
                <a:gd name="T15" fmla="*/ 362 h 478"/>
                <a:gd name="T16" fmla="*/ 104 w 296"/>
                <a:gd name="T17" fmla="*/ 233 h 478"/>
                <a:gd name="T18" fmla="*/ 155 w 296"/>
                <a:gd name="T19" fmla="*/ 253 h 478"/>
                <a:gd name="T20" fmla="*/ 219 w 296"/>
                <a:gd name="T21" fmla="*/ 263 h 478"/>
                <a:gd name="T22" fmla="*/ 234 w 296"/>
                <a:gd name="T23" fmla="*/ 239 h 478"/>
                <a:gd name="T24" fmla="*/ 220 w 296"/>
                <a:gd name="T25" fmla="*/ 216 h 478"/>
                <a:gd name="T26" fmla="*/ 104 w 296"/>
                <a:gd name="T27" fmla="*/ 233 h 478"/>
                <a:gd name="T28" fmla="*/ 80 w 296"/>
                <a:gd name="T29" fmla="*/ 244 h 478"/>
                <a:gd name="T30" fmla="*/ 118 w 296"/>
                <a:gd name="T31" fmla="*/ 198 h 478"/>
                <a:gd name="T32" fmla="*/ 145 w 296"/>
                <a:gd name="T33" fmla="*/ 156 h 478"/>
                <a:gd name="T34" fmla="*/ 148 w 296"/>
                <a:gd name="T35" fmla="*/ 187 h 478"/>
                <a:gd name="T36" fmla="*/ 104 w 296"/>
                <a:gd name="T37" fmla="*/ 156 h 478"/>
                <a:gd name="T38" fmla="*/ 89 w 296"/>
                <a:gd name="T39" fmla="*/ 181 h 478"/>
                <a:gd name="T40" fmla="*/ 28 w 296"/>
                <a:gd name="T41" fmla="*/ 237 h 478"/>
                <a:gd name="T42" fmla="*/ 55 w 296"/>
                <a:gd name="T43" fmla="*/ 274 h 478"/>
                <a:gd name="T44" fmla="*/ 90 w 296"/>
                <a:gd name="T45" fmla="*/ 298 h 478"/>
                <a:gd name="T46" fmla="*/ 157 w 296"/>
                <a:gd name="T47" fmla="*/ 335 h 478"/>
                <a:gd name="T48" fmla="*/ 167 w 296"/>
                <a:gd name="T49" fmla="*/ 308 h 478"/>
                <a:gd name="T50" fmla="*/ 147 w 296"/>
                <a:gd name="T51" fmla="*/ 292 h 478"/>
                <a:gd name="T52" fmla="*/ 145 w 296"/>
                <a:gd name="T53" fmla="*/ 323 h 478"/>
                <a:gd name="T54" fmla="*/ 116 w 296"/>
                <a:gd name="T55" fmla="*/ 281 h 478"/>
                <a:gd name="T56" fmla="*/ 80 w 296"/>
                <a:gd name="T57" fmla="*/ 244 h 478"/>
                <a:gd name="T58" fmla="*/ 180 w 296"/>
                <a:gd name="T59" fmla="*/ 130 h 478"/>
                <a:gd name="T60" fmla="*/ 174 w 296"/>
                <a:gd name="T61" fmla="*/ 128 h 478"/>
                <a:gd name="T62" fmla="*/ 180 w 296"/>
                <a:gd name="T63" fmla="*/ 130 h 478"/>
                <a:gd name="T64" fmla="*/ 167 w 296"/>
                <a:gd name="T65" fmla="*/ 208 h 478"/>
                <a:gd name="T66" fmla="*/ 185 w 296"/>
                <a:gd name="T67" fmla="*/ 135 h 478"/>
                <a:gd name="T68" fmla="*/ 224 w 296"/>
                <a:gd name="T69" fmla="*/ 117 h 478"/>
                <a:gd name="T70" fmla="*/ 186 w 296"/>
                <a:gd name="T71" fmla="*/ 111 h 478"/>
                <a:gd name="T72" fmla="*/ 237 w 296"/>
                <a:gd name="T73" fmla="*/ 79 h 478"/>
                <a:gd name="T74" fmla="*/ 227 w 296"/>
                <a:gd name="T75" fmla="*/ 159 h 478"/>
                <a:gd name="T76" fmla="*/ 167 w 296"/>
                <a:gd name="T77" fmla="*/ 208 h 478"/>
                <a:gd name="T78" fmla="*/ 229 w 296"/>
                <a:gd name="T79" fmla="*/ 190 h 478"/>
                <a:gd name="T80" fmla="*/ 268 w 296"/>
                <a:gd name="T81" fmla="*/ 94 h 478"/>
                <a:gd name="T82" fmla="*/ 257 w 296"/>
                <a:gd name="T83" fmla="*/ 44 h 478"/>
                <a:gd name="T84" fmla="*/ 276 w 296"/>
                <a:gd name="T85" fmla="*/ 0 h 478"/>
                <a:gd name="T86" fmla="*/ 242 w 296"/>
                <a:gd name="T87" fmla="*/ 28 h 478"/>
                <a:gd name="T88" fmla="*/ 209 w 296"/>
                <a:gd name="T89" fmla="*/ 56 h 478"/>
                <a:gd name="T90" fmla="*/ 174 w 296"/>
                <a:gd name="T91" fmla="*/ 124 h 478"/>
                <a:gd name="T92" fmla="*/ 113 w 296"/>
                <a:gd name="T93" fmla="*/ 118 h 478"/>
                <a:gd name="T94" fmla="*/ 79 w 296"/>
                <a:gd name="T95" fmla="*/ 164 h 478"/>
                <a:gd name="T96" fmla="*/ 0 w 296"/>
                <a:gd name="T97" fmla="*/ 235 h 478"/>
                <a:gd name="T98" fmla="*/ 53 w 296"/>
                <a:gd name="T99" fmla="*/ 296 h 478"/>
                <a:gd name="T100" fmla="*/ 73 w 296"/>
                <a:gd name="T101" fmla="*/ 308 h 478"/>
                <a:gd name="T102" fmla="*/ 166 w 296"/>
                <a:gd name="T103" fmla="*/ 363 h 478"/>
                <a:gd name="T104" fmla="*/ 231 w 296"/>
                <a:gd name="T105" fmla="*/ 423 h 478"/>
                <a:gd name="T106" fmla="*/ 279 w 296"/>
                <a:gd name="T107" fmla="*/ 478 h 478"/>
                <a:gd name="T108" fmla="*/ 254 w 296"/>
                <a:gd name="T109" fmla="*/ 426 h 478"/>
                <a:gd name="T110" fmla="*/ 269 w 296"/>
                <a:gd name="T111" fmla="*/ 380 h 478"/>
                <a:gd name="T112" fmla="*/ 229 w 296"/>
                <a:gd name="T113" fmla="*/ 289 h 478"/>
                <a:gd name="T114" fmla="*/ 268 w 296"/>
                <a:gd name="T115" fmla="*/ 238 h 478"/>
                <a:gd name="T116" fmla="*/ 229 w 296"/>
                <a:gd name="T117" fmla="*/ 190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478">
                  <a:moveTo>
                    <a:pt x="224" y="362"/>
                  </a:moveTo>
                  <a:cubicBezTo>
                    <a:pt x="218" y="345"/>
                    <a:pt x="219" y="338"/>
                    <a:pt x="194" y="343"/>
                  </a:cubicBezTo>
                  <a:cubicBezTo>
                    <a:pt x="176" y="347"/>
                    <a:pt x="181" y="350"/>
                    <a:pt x="166" y="363"/>
                  </a:cubicBezTo>
                  <a:cubicBezTo>
                    <a:pt x="170" y="357"/>
                    <a:pt x="189" y="344"/>
                    <a:pt x="188" y="316"/>
                  </a:cubicBezTo>
                  <a:cubicBezTo>
                    <a:pt x="187" y="291"/>
                    <a:pt x="175" y="287"/>
                    <a:pt x="166" y="270"/>
                  </a:cubicBezTo>
                  <a:cubicBezTo>
                    <a:pt x="218" y="269"/>
                    <a:pt x="191" y="286"/>
                    <a:pt x="231" y="323"/>
                  </a:cubicBezTo>
                  <a:cubicBezTo>
                    <a:pt x="296" y="383"/>
                    <a:pt x="195" y="445"/>
                    <a:pt x="186" y="368"/>
                  </a:cubicBezTo>
                  <a:cubicBezTo>
                    <a:pt x="223" y="352"/>
                    <a:pt x="193" y="381"/>
                    <a:pt x="224" y="362"/>
                  </a:cubicBezTo>
                  <a:close/>
                  <a:moveTo>
                    <a:pt x="104" y="233"/>
                  </a:moveTo>
                  <a:cubicBezTo>
                    <a:pt x="120" y="273"/>
                    <a:pt x="132" y="260"/>
                    <a:pt x="155" y="253"/>
                  </a:cubicBezTo>
                  <a:cubicBezTo>
                    <a:pt x="183" y="245"/>
                    <a:pt x="199" y="256"/>
                    <a:pt x="219" y="263"/>
                  </a:cubicBezTo>
                  <a:cubicBezTo>
                    <a:pt x="234" y="239"/>
                    <a:pt x="234" y="239"/>
                    <a:pt x="234" y="239"/>
                  </a:cubicBezTo>
                  <a:cubicBezTo>
                    <a:pt x="220" y="216"/>
                    <a:pt x="220" y="216"/>
                    <a:pt x="220" y="216"/>
                  </a:cubicBezTo>
                  <a:cubicBezTo>
                    <a:pt x="141" y="247"/>
                    <a:pt x="155" y="198"/>
                    <a:pt x="104" y="233"/>
                  </a:cubicBezTo>
                  <a:close/>
                  <a:moveTo>
                    <a:pt x="80" y="244"/>
                  </a:moveTo>
                  <a:cubicBezTo>
                    <a:pt x="93" y="201"/>
                    <a:pt x="105" y="218"/>
                    <a:pt x="118" y="198"/>
                  </a:cubicBezTo>
                  <a:cubicBezTo>
                    <a:pt x="131" y="178"/>
                    <a:pt x="106" y="167"/>
                    <a:pt x="145" y="156"/>
                  </a:cubicBezTo>
                  <a:cubicBezTo>
                    <a:pt x="156" y="181"/>
                    <a:pt x="133" y="160"/>
                    <a:pt x="148" y="187"/>
                  </a:cubicBezTo>
                  <a:cubicBezTo>
                    <a:pt x="206" y="157"/>
                    <a:pt x="135" y="103"/>
                    <a:pt x="104" y="156"/>
                  </a:cubicBezTo>
                  <a:cubicBezTo>
                    <a:pt x="94" y="173"/>
                    <a:pt x="104" y="167"/>
                    <a:pt x="89" y="181"/>
                  </a:cubicBezTo>
                  <a:cubicBezTo>
                    <a:pt x="79" y="190"/>
                    <a:pt x="59" y="191"/>
                    <a:pt x="28" y="237"/>
                  </a:cubicBezTo>
                  <a:cubicBezTo>
                    <a:pt x="36" y="254"/>
                    <a:pt x="39" y="259"/>
                    <a:pt x="55" y="274"/>
                  </a:cubicBezTo>
                  <a:cubicBezTo>
                    <a:pt x="67" y="284"/>
                    <a:pt x="83" y="291"/>
                    <a:pt x="90" y="298"/>
                  </a:cubicBezTo>
                  <a:cubicBezTo>
                    <a:pt x="106" y="314"/>
                    <a:pt x="116" y="367"/>
                    <a:pt x="157" y="335"/>
                  </a:cubicBezTo>
                  <a:cubicBezTo>
                    <a:pt x="165" y="329"/>
                    <a:pt x="175" y="328"/>
                    <a:pt x="167" y="308"/>
                  </a:cubicBezTo>
                  <a:cubicBezTo>
                    <a:pt x="162" y="295"/>
                    <a:pt x="157" y="295"/>
                    <a:pt x="147" y="292"/>
                  </a:cubicBezTo>
                  <a:cubicBezTo>
                    <a:pt x="138" y="314"/>
                    <a:pt x="154" y="301"/>
                    <a:pt x="145" y="323"/>
                  </a:cubicBezTo>
                  <a:cubicBezTo>
                    <a:pt x="117" y="314"/>
                    <a:pt x="129" y="302"/>
                    <a:pt x="116" y="281"/>
                  </a:cubicBezTo>
                  <a:cubicBezTo>
                    <a:pt x="112" y="273"/>
                    <a:pt x="91" y="257"/>
                    <a:pt x="80" y="244"/>
                  </a:cubicBezTo>
                  <a:close/>
                  <a:moveTo>
                    <a:pt x="180" y="130"/>
                  </a:moveTo>
                  <a:cubicBezTo>
                    <a:pt x="192" y="140"/>
                    <a:pt x="178" y="136"/>
                    <a:pt x="174" y="128"/>
                  </a:cubicBezTo>
                  <a:cubicBezTo>
                    <a:pt x="169" y="118"/>
                    <a:pt x="180" y="130"/>
                    <a:pt x="180" y="130"/>
                  </a:cubicBezTo>
                  <a:close/>
                  <a:moveTo>
                    <a:pt x="167" y="208"/>
                  </a:moveTo>
                  <a:cubicBezTo>
                    <a:pt x="180" y="172"/>
                    <a:pt x="194" y="195"/>
                    <a:pt x="185" y="135"/>
                  </a:cubicBezTo>
                  <a:cubicBezTo>
                    <a:pt x="214" y="138"/>
                    <a:pt x="214" y="140"/>
                    <a:pt x="224" y="117"/>
                  </a:cubicBezTo>
                  <a:cubicBezTo>
                    <a:pt x="189" y="93"/>
                    <a:pt x="226" y="126"/>
                    <a:pt x="186" y="111"/>
                  </a:cubicBezTo>
                  <a:cubicBezTo>
                    <a:pt x="188" y="78"/>
                    <a:pt x="202" y="73"/>
                    <a:pt x="237" y="79"/>
                  </a:cubicBezTo>
                  <a:cubicBezTo>
                    <a:pt x="273" y="138"/>
                    <a:pt x="236" y="150"/>
                    <a:pt x="227" y="159"/>
                  </a:cubicBezTo>
                  <a:cubicBezTo>
                    <a:pt x="199" y="185"/>
                    <a:pt x="214" y="210"/>
                    <a:pt x="167" y="208"/>
                  </a:cubicBezTo>
                  <a:close/>
                  <a:moveTo>
                    <a:pt x="229" y="190"/>
                  </a:moveTo>
                  <a:cubicBezTo>
                    <a:pt x="246" y="163"/>
                    <a:pt x="287" y="149"/>
                    <a:pt x="268" y="94"/>
                  </a:cubicBezTo>
                  <a:cubicBezTo>
                    <a:pt x="260" y="71"/>
                    <a:pt x="244" y="72"/>
                    <a:pt x="257" y="44"/>
                  </a:cubicBezTo>
                  <a:cubicBezTo>
                    <a:pt x="268" y="22"/>
                    <a:pt x="277" y="35"/>
                    <a:pt x="276" y="0"/>
                  </a:cubicBezTo>
                  <a:cubicBezTo>
                    <a:pt x="249" y="8"/>
                    <a:pt x="254" y="7"/>
                    <a:pt x="242" y="28"/>
                  </a:cubicBezTo>
                  <a:cubicBezTo>
                    <a:pt x="222" y="61"/>
                    <a:pt x="246" y="44"/>
                    <a:pt x="209" y="56"/>
                  </a:cubicBezTo>
                  <a:cubicBezTo>
                    <a:pt x="174" y="68"/>
                    <a:pt x="159" y="81"/>
                    <a:pt x="174" y="124"/>
                  </a:cubicBezTo>
                  <a:cubicBezTo>
                    <a:pt x="155" y="116"/>
                    <a:pt x="137" y="108"/>
                    <a:pt x="113" y="118"/>
                  </a:cubicBezTo>
                  <a:cubicBezTo>
                    <a:pt x="80" y="132"/>
                    <a:pt x="99" y="142"/>
                    <a:pt x="79" y="164"/>
                  </a:cubicBezTo>
                  <a:cubicBezTo>
                    <a:pt x="73" y="171"/>
                    <a:pt x="52" y="175"/>
                    <a:pt x="0" y="235"/>
                  </a:cubicBezTo>
                  <a:cubicBezTo>
                    <a:pt x="9" y="257"/>
                    <a:pt x="34" y="282"/>
                    <a:pt x="53" y="296"/>
                  </a:cubicBezTo>
                  <a:cubicBezTo>
                    <a:pt x="62" y="303"/>
                    <a:pt x="68" y="304"/>
                    <a:pt x="73" y="308"/>
                  </a:cubicBezTo>
                  <a:cubicBezTo>
                    <a:pt x="114" y="340"/>
                    <a:pt x="73" y="370"/>
                    <a:pt x="166" y="363"/>
                  </a:cubicBezTo>
                  <a:cubicBezTo>
                    <a:pt x="171" y="406"/>
                    <a:pt x="183" y="425"/>
                    <a:pt x="231" y="423"/>
                  </a:cubicBezTo>
                  <a:cubicBezTo>
                    <a:pt x="239" y="456"/>
                    <a:pt x="248" y="470"/>
                    <a:pt x="279" y="478"/>
                  </a:cubicBezTo>
                  <a:cubicBezTo>
                    <a:pt x="271" y="448"/>
                    <a:pt x="258" y="449"/>
                    <a:pt x="254" y="426"/>
                  </a:cubicBezTo>
                  <a:cubicBezTo>
                    <a:pt x="249" y="400"/>
                    <a:pt x="262" y="403"/>
                    <a:pt x="269" y="380"/>
                  </a:cubicBezTo>
                  <a:cubicBezTo>
                    <a:pt x="283" y="330"/>
                    <a:pt x="246" y="313"/>
                    <a:pt x="229" y="289"/>
                  </a:cubicBezTo>
                  <a:cubicBezTo>
                    <a:pt x="235" y="264"/>
                    <a:pt x="252" y="255"/>
                    <a:pt x="268" y="238"/>
                  </a:cubicBezTo>
                  <a:cubicBezTo>
                    <a:pt x="253" y="223"/>
                    <a:pt x="237" y="215"/>
                    <a:pt x="229" y="1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 name="文本框 57"/>
          <p:cNvSpPr txBox="1"/>
          <p:nvPr/>
        </p:nvSpPr>
        <p:spPr>
          <a:xfrm>
            <a:off x="4107257" y="2938371"/>
            <a:ext cx="3570209" cy="769441"/>
          </a:xfrm>
          <a:prstGeom prst="rect">
            <a:avLst/>
          </a:prstGeom>
          <a:noFill/>
        </p:spPr>
        <p:txBody>
          <a:bodyPr wrap="none" rtlCol="0">
            <a:spAutoFit/>
          </a:bodyPr>
          <a:lstStyle/>
          <a:p>
            <a:pPr algn="ctr"/>
            <a:r>
              <a:rPr lang="zh-CN" altLang="en-US" sz="4400" dirty="0" smtClean="0">
                <a:solidFill>
                  <a:schemeClr val="accent1"/>
                </a:solidFill>
                <a:latin typeface="+mn-ea"/>
                <a:sym typeface="Arial" panose="020B0604020202020204" pitchFamily="34" charset="0"/>
              </a:rPr>
              <a:t>明年工作计划</a:t>
            </a:r>
            <a:endParaRPr lang="zh-CN" altLang="en-US" sz="4400" dirty="0">
              <a:solidFill>
                <a:schemeClr val="accent1"/>
              </a:solidFill>
              <a:latin typeface="+mn-ea"/>
              <a:sym typeface="Arial" panose="020B0604020202020204" pitchFamily="34" charset="0"/>
            </a:endParaRPr>
          </a:p>
        </p:txBody>
      </p:sp>
      <p:sp>
        <p:nvSpPr>
          <p:cNvPr id="37" name="Text Placeholder 3"/>
          <p:cNvSpPr txBox="1">
            <a:spLocks/>
          </p:cNvSpPr>
          <p:nvPr/>
        </p:nvSpPr>
        <p:spPr>
          <a:xfrm>
            <a:off x="3743288" y="3947115"/>
            <a:ext cx="4606172" cy="664797"/>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r>
              <a:rPr lang="zh-CN" altLang="en-US" sz="1800" dirty="0">
                <a:solidFill>
                  <a:schemeClr val="tx1">
                    <a:lumMod val="75000"/>
                    <a:lumOff val="25000"/>
                  </a:schemeClr>
                </a:solidFill>
                <a:latin typeface="+mn-ea"/>
                <a:ea typeface="+mn-ea"/>
                <a:sym typeface="微软雅黑" pitchFamily="34" charset="-122"/>
              </a:rPr>
              <a:t>请点击录入本章节的概括性描述文字或者复制粘贴，请添加说明文字，图像描述及总结</a:t>
            </a:r>
            <a:r>
              <a:rPr lang="zh-CN" altLang="en-US" sz="1800" dirty="0" smtClean="0">
                <a:solidFill>
                  <a:schemeClr val="tx1">
                    <a:lumMod val="75000"/>
                    <a:lumOff val="25000"/>
                  </a:schemeClr>
                </a:solidFill>
                <a:latin typeface="+mn-ea"/>
                <a:ea typeface="+mn-ea"/>
                <a:sym typeface="微软雅黑" pitchFamily="34" charset="-122"/>
              </a:rPr>
              <a:t>。</a:t>
            </a:r>
            <a:endParaRPr lang="en-US" altLang="zh-CN" sz="1800" dirty="0">
              <a:solidFill>
                <a:schemeClr val="tx1">
                  <a:lumMod val="75000"/>
                  <a:lumOff val="25000"/>
                </a:schemeClr>
              </a:solidFill>
              <a:latin typeface="+mn-ea"/>
              <a:ea typeface="+mn-ea"/>
              <a:sym typeface="微软雅黑" pitchFamily="34" charset="-122"/>
            </a:endParaRPr>
          </a:p>
        </p:txBody>
      </p:sp>
    </p:spTree>
    <p:extLst>
      <p:ext uri="{BB962C8B-B14F-4D97-AF65-F5344CB8AC3E}">
        <p14:creationId xmlns:p14="http://schemas.microsoft.com/office/powerpoint/2010/main" xmlns="" val="3972033120"/>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inVertical)">
                                      <p:cBhvr>
                                        <p:cTn id="27" dur="500"/>
                                        <p:tgtEl>
                                          <p:spTgt spid="26"/>
                                        </p:tgtEl>
                                      </p:cBhvr>
                                    </p:animEffect>
                                  </p:childTnLst>
                                </p:cTn>
                              </p:par>
                              <p:par>
                                <p:cTn id="28" presetID="10" presetClass="entr" presetSubtype="0" fill="hold" grpId="0" nodeType="withEffect">
                                  <p:stCondLst>
                                    <p:cond delay="500"/>
                                  </p:stCondLst>
                                  <p:iterate type="lt">
                                    <p:tmPct val="10000"/>
                                  </p:iterate>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3750"/>
                            </p:stCondLst>
                            <p:childTnLst>
                              <p:par>
                                <p:cTn id="32" presetID="12" presetClass="entr" presetSubtype="4" fill="hold" grpId="0" nodeType="afterEffect">
                                  <p:stCondLst>
                                    <p:cond delay="0"/>
                                  </p:stCondLst>
                                  <p:iterate type="lt">
                                    <p:tmPct val="10000"/>
                                  </p:iterate>
                                  <p:childTnLst>
                                    <p:set>
                                      <p:cBhvr>
                                        <p:cTn id="33" dur="1" fill="hold">
                                          <p:stCondLst>
                                            <p:cond delay="0"/>
                                          </p:stCondLst>
                                        </p:cTn>
                                        <p:tgtEl>
                                          <p:spTgt spid="37"/>
                                        </p:tgtEl>
                                        <p:attrNameLst>
                                          <p:attrName>style.visibility</p:attrName>
                                        </p:attrNameLst>
                                      </p:cBhvr>
                                      <p:to>
                                        <p:strVal val="visible"/>
                                      </p:to>
                                    </p:set>
                                    <p:animEffect transition="in" filter="slide(fromBottom)">
                                      <p:cBhvr>
                                        <p:cTn id="3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1846734" y="2961193"/>
            <a:ext cx="1998297" cy="1722667"/>
          </a:xfrm>
          <a:prstGeom prst="hexagon">
            <a:avLst/>
          </a:prstGeom>
          <a:blipFill dpi="0" rotWithShape="1">
            <a:blip r:embed="rId3"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246636" y="2072986"/>
            <a:ext cx="1998297" cy="1722667"/>
          </a:xfrm>
          <a:prstGeom prst="hexagon">
            <a:avLst/>
          </a:prstGeom>
          <a:blipFill dpi="0" rotWithShape="1">
            <a:blip r:embed="rId4"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3462574" y="2072986"/>
            <a:ext cx="1998297" cy="1722667"/>
          </a:xfrm>
          <a:prstGeom prst="hexagon">
            <a:avLst/>
          </a:prstGeom>
          <a:blipFill dpi="0" rotWithShape="1">
            <a:blip r:embed="rId5"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846734" y="1191566"/>
            <a:ext cx="1998297" cy="1722667"/>
            <a:chOff x="2158824" y="1202680"/>
            <a:chExt cx="1308106" cy="1127676"/>
          </a:xfrm>
          <a:solidFill>
            <a:schemeClr val="accent1"/>
          </a:solidFill>
        </p:grpSpPr>
        <p:sp>
          <p:nvSpPr>
            <p:cNvPr id="8" name="六边形 7"/>
            <p:cNvSpPr/>
            <p:nvPr/>
          </p:nvSpPr>
          <p:spPr>
            <a:xfrm>
              <a:off x="2158824" y="1202680"/>
              <a:ext cx="1308106" cy="1127676"/>
            </a:xfrm>
            <a:prstGeom prst="hexagon">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3"/>
            <p:cNvSpPr txBox="1"/>
            <p:nvPr/>
          </p:nvSpPr>
          <p:spPr>
            <a:xfrm>
              <a:off x="2349487" y="1627033"/>
              <a:ext cx="926779" cy="302211"/>
            </a:xfrm>
            <a:prstGeom prst="rect">
              <a:avLst/>
            </a:prstGeom>
            <a:grpFill/>
          </p:spPr>
          <p:txBody>
            <a:bodyPr wrap="none" rtlCol="0">
              <a:spAutoFit/>
            </a:bodyPr>
            <a:lstStyle/>
            <a:p>
              <a:r>
                <a:rPr lang="zh-CN" altLang="en-US" sz="2400" dirty="0" smtClean="0">
                  <a:solidFill>
                    <a:schemeClr val="bg1"/>
                  </a:solidFill>
                  <a:latin typeface="+mn-ea"/>
                </a:rPr>
                <a:t>文本标题</a:t>
              </a:r>
              <a:endParaRPr lang="zh-CN" altLang="en-US" sz="2400" dirty="0">
                <a:solidFill>
                  <a:schemeClr val="bg1"/>
                </a:solidFill>
                <a:latin typeface="+mn-ea"/>
              </a:endParaRPr>
            </a:p>
          </p:txBody>
        </p:sp>
      </p:grpSp>
      <p:grpSp>
        <p:nvGrpSpPr>
          <p:cNvPr id="10" name="组合 9"/>
          <p:cNvGrpSpPr/>
          <p:nvPr/>
        </p:nvGrpSpPr>
        <p:grpSpPr>
          <a:xfrm>
            <a:off x="3462574" y="3838545"/>
            <a:ext cx="1998297" cy="1722667"/>
            <a:chOff x="3248655" y="2954587"/>
            <a:chExt cx="1308106" cy="1127676"/>
          </a:xfrm>
          <a:solidFill>
            <a:schemeClr val="accent2"/>
          </a:solidFill>
        </p:grpSpPr>
        <p:sp>
          <p:nvSpPr>
            <p:cNvPr id="11" name="六边形 10"/>
            <p:cNvSpPr/>
            <p:nvPr/>
          </p:nvSpPr>
          <p:spPr>
            <a:xfrm>
              <a:off x="3248655" y="2954587"/>
              <a:ext cx="1308106" cy="1127676"/>
            </a:xfrm>
            <a:prstGeom prst="hexagon">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2"/>
            <p:cNvSpPr txBox="1"/>
            <p:nvPr/>
          </p:nvSpPr>
          <p:spPr>
            <a:xfrm>
              <a:off x="3439318" y="3444826"/>
              <a:ext cx="926779" cy="302211"/>
            </a:xfrm>
            <a:prstGeom prst="rect">
              <a:avLst/>
            </a:prstGeom>
            <a:grpFill/>
          </p:spPr>
          <p:txBody>
            <a:bodyPr wrap="none" rtlCol="0">
              <a:spAutoFit/>
            </a:bodyPr>
            <a:lstStyle/>
            <a:p>
              <a:pPr lvl="0"/>
              <a:r>
                <a:rPr lang="zh-CN" altLang="en-US" sz="2400" dirty="0">
                  <a:solidFill>
                    <a:prstClr val="white"/>
                  </a:solidFill>
                  <a:latin typeface="方正尚酷简体"/>
                </a:rPr>
                <a:t>文本标题</a:t>
              </a:r>
            </a:p>
          </p:txBody>
        </p:sp>
      </p:grpSp>
      <p:grpSp>
        <p:nvGrpSpPr>
          <p:cNvPr id="13" name="组合 12"/>
          <p:cNvGrpSpPr/>
          <p:nvPr/>
        </p:nvGrpSpPr>
        <p:grpSpPr>
          <a:xfrm>
            <a:off x="5070543" y="2961193"/>
            <a:ext cx="1998297" cy="1722667"/>
            <a:chOff x="1068993" y="2954587"/>
            <a:chExt cx="1308106" cy="1127676"/>
          </a:xfrm>
          <a:solidFill>
            <a:schemeClr val="accent3"/>
          </a:solidFill>
        </p:grpSpPr>
        <p:sp>
          <p:nvSpPr>
            <p:cNvPr id="14" name="六边形 13"/>
            <p:cNvSpPr/>
            <p:nvPr/>
          </p:nvSpPr>
          <p:spPr>
            <a:xfrm>
              <a:off x="1068993" y="2954587"/>
              <a:ext cx="1308106" cy="1127676"/>
            </a:xfrm>
            <a:prstGeom prst="hexagon">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7"/>
            <p:cNvSpPr txBox="1"/>
            <p:nvPr/>
          </p:nvSpPr>
          <p:spPr>
            <a:xfrm>
              <a:off x="1266604" y="3377805"/>
              <a:ext cx="926779" cy="302211"/>
            </a:xfrm>
            <a:prstGeom prst="rect">
              <a:avLst/>
            </a:prstGeom>
            <a:grpFill/>
          </p:spPr>
          <p:txBody>
            <a:bodyPr wrap="none" rtlCol="0">
              <a:spAutoFit/>
            </a:bodyPr>
            <a:lstStyle/>
            <a:p>
              <a:pPr lvl="0"/>
              <a:r>
                <a:rPr lang="zh-CN" altLang="en-US" sz="2400" dirty="0">
                  <a:solidFill>
                    <a:prstClr val="white"/>
                  </a:solidFill>
                  <a:latin typeface="方正尚酷简体"/>
                </a:rPr>
                <a:t>文本标题</a:t>
              </a:r>
            </a:p>
          </p:txBody>
        </p:sp>
      </p:grpSp>
      <p:sp>
        <p:nvSpPr>
          <p:cNvPr id="17" name="六边形 16"/>
          <p:cNvSpPr/>
          <p:nvPr/>
        </p:nvSpPr>
        <p:spPr>
          <a:xfrm>
            <a:off x="8286481" y="1191566"/>
            <a:ext cx="1998297" cy="1722667"/>
          </a:xfrm>
          <a:prstGeom prst="hexagon">
            <a:avLst/>
          </a:prstGeom>
          <a:blipFill dpi="0" rotWithShape="1">
            <a:blip r:embed="rId6"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a:off x="5070543" y="1191566"/>
            <a:ext cx="1998297" cy="1722667"/>
          </a:xfrm>
          <a:prstGeom prst="hexagon">
            <a:avLst/>
          </a:prstGeom>
          <a:blipFill dpi="0" rotWithShape="1">
            <a:blip r:embed="rId7"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a:off x="6678512" y="3838545"/>
            <a:ext cx="1998297" cy="1722667"/>
          </a:xfrm>
          <a:prstGeom prst="hexagon">
            <a:avLst/>
          </a:prstGeom>
          <a:blipFill dpi="0" rotWithShape="1">
            <a:blip r:embed="rId8" cstate="print"/>
            <a:srcRect/>
            <a:stretch>
              <a:fillRect/>
            </a:stretch>
          </a:bli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678512" y="2072986"/>
            <a:ext cx="1998297" cy="1722667"/>
            <a:chOff x="2158824" y="1202680"/>
            <a:chExt cx="1308106" cy="1127676"/>
          </a:xfrm>
        </p:grpSpPr>
        <p:sp>
          <p:nvSpPr>
            <p:cNvPr id="21" name="六边形 20"/>
            <p:cNvSpPr/>
            <p:nvPr/>
          </p:nvSpPr>
          <p:spPr>
            <a:xfrm>
              <a:off x="2158824" y="1202680"/>
              <a:ext cx="1308106" cy="1127676"/>
            </a:xfrm>
            <a:prstGeom prst="hexagon">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59"/>
            <p:cNvSpPr txBox="1"/>
            <p:nvPr/>
          </p:nvSpPr>
          <p:spPr>
            <a:xfrm>
              <a:off x="2349487" y="1672494"/>
              <a:ext cx="926779" cy="302211"/>
            </a:xfrm>
            <a:prstGeom prst="rect">
              <a:avLst/>
            </a:prstGeom>
            <a:noFill/>
          </p:spPr>
          <p:txBody>
            <a:bodyPr wrap="none" rtlCol="0">
              <a:spAutoFit/>
            </a:bodyPr>
            <a:lstStyle/>
            <a:p>
              <a:pPr lvl="0"/>
              <a:r>
                <a:rPr lang="zh-CN" altLang="en-US" sz="2400" dirty="0">
                  <a:solidFill>
                    <a:prstClr val="white"/>
                  </a:solidFill>
                  <a:latin typeface="方正尚酷简体"/>
                </a:rPr>
                <a:t>文本标题</a:t>
              </a:r>
            </a:p>
          </p:txBody>
        </p:sp>
      </p:grpSp>
      <p:grpSp>
        <p:nvGrpSpPr>
          <p:cNvPr id="23" name="组合 22"/>
          <p:cNvGrpSpPr/>
          <p:nvPr/>
        </p:nvGrpSpPr>
        <p:grpSpPr>
          <a:xfrm>
            <a:off x="8286481" y="2961193"/>
            <a:ext cx="1998297" cy="1722667"/>
            <a:chOff x="3248655" y="2954587"/>
            <a:chExt cx="1308106" cy="1127676"/>
          </a:xfrm>
          <a:solidFill>
            <a:schemeClr val="accent4"/>
          </a:solidFill>
        </p:grpSpPr>
        <p:sp>
          <p:nvSpPr>
            <p:cNvPr id="24" name="六边形 23"/>
            <p:cNvSpPr/>
            <p:nvPr/>
          </p:nvSpPr>
          <p:spPr>
            <a:xfrm>
              <a:off x="3248655" y="2954587"/>
              <a:ext cx="1308106" cy="1127676"/>
            </a:xfrm>
            <a:prstGeom prst="hexagon">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56"/>
            <p:cNvSpPr txBox="1"/>
            <p:nvPr/>
          </p:nvSpPr>
          <p:spPr>
            <a:xfrm>
              <a:off x="3439318" y="3444826"/>
              <a:ext cx="926779" cy="302211"/>
            </a:xfrm>
            <a:prstGeom prst="rect">
              <a:avLst/>
            </a:prstGeom>
            <a:grpFill/>
          </p:spPr>
          <p:txBody>
            <a:bodyPr wrap="none" rtlCol="0">
              <a:spAutoFit/>
            </a:bodyPr>
            <a:lstStyle/>
            <a:p>
              <a:pPr lvl="0"/>
              <a:r>
                <a:rPr lang="zh-CN" altLang="en-US" sz="2400" dirty="0">
                  <a:solidFill>
                    <a:prstClr val="white"/>
                  </a:solidFill>
                  <a:latin typeface="方正尚酷简体"/>
                </a:rPr>
                <a:t>文本标题</a:t>
              </a:r>
            </a:p>
          </p:txBody>
        </p:sp>
      </p:grpSp>
      <p:grpSp>
        <p:nvGrpSpPr>
          <p:cNvPr id="26" name="组合 25"/>
          <p:cNvGrpSpPr/>
          <p:nvPr/>
        </p:nvGrpSpPr>
        <p:grpSpPr>
          <a:xfrm>
            <a:off x="9894451" y="2072986"/>
            <a:ext cx="1998297" cy="1722667"/>
            <a:chOff x="1068993" y="2954587"/>
            <a:chExt cx="1308106" cy="1127676"/>
          </a:xfrm>
          <a:solidFill>
            <a:schemeClr val="accent5"/>
          </a:solidFill>
        </p:grpSpPr>
        <p:sp>
          <p:nvSpPr>
            <p:cNvPr id="27" name="六边形 26"/>
            <p:cNvSpPr/>
            <p:nvPr/>
          </p:nvSpPr>
          <p:spPr>
            <a:xfrm>
              <a:off x="1068993" y="2954587"/>
              <a:ext cx="1308106" cy="1127676"/>
            </a:xfrm>
            <a:prstGeom prst="hexagon">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53"/>
            <p:cNvSpPr txBox="1"/>
            <p:nvPr/>
          </p:nvSpPr>
          <p:spPr>
            <a:xfrm>
              <a:off x="1259656" y="3444826"/>
              <a:ext cx="926779" cy="302211"/>
            </a:xfrm>
            <a:prstGeom prst="rect">
              <a:avLst/>
            </a:prstGeom>
            <a:grpFill/>
          </p:spPr>
          <p:txBody>
            <a:bodyPr wrap="none" rtlCol="0">
              <a:spAutoFit/>
            </a:bodyPr>
            <a:lstStyle/>
            <a:p>
              <a:pPr lvl="0"/>
              <a:r>
                <a:rPr lang="zh-CN" altLang="en-US" sz="2400" dirty="0">
                  <a:solidFill>
                    <a:prstClr val="white"/>
                  </a:solidFill>
                  <a:latin typeface="方正尚酷简体"/>
                </a:rPr>
                <a:t>文本标题</a:t>
              </a:r>
            </a:p>
          </p:txBody>
        </p:sp>
      </p:grpSp>
      <p:sp>
        <p:nvSpPr>
          <p:cNvPr id="29" name="TextBox 56"/>
          <p:cNvSpPr txBox="1"/>
          <p:nvPr/>
        </p:nvSpPr>
        <p:spPr>
          <a:xfrm>
            <a:off x="868203" y="5817671"/>
            <a:ext cx="10424203" cy="492443"/>
          </a:xfrm>
          <a:prstGeom prst="rect">
            <a:avLst/>
          </a:prstGeom>
          <a:noFill/>
        </p:spPr>
        <p:txBody>
          <a:bodyPr wrap="square" lIns="0" tIns="0" rIns="0" bIns="0" rtlCol="0">
            <a:spAutoFit/>
          </a:bodyPr>
          <a:lstStyle>
            <a:defPPr>
              <a:defRPr lang="zh-CN"/>
            </a:defPPr>
            <a:lvl1pPr algn="just">
              <a:defRPr sz="1000">
                <a:latin typeface="微软雅黑" pitchFamily="34" charset="-122"/>
                <a:ea typeface="微软雅黑" pitchFamily="34" charset="-122"/>
              </a:defRPr>
            </a:lvl1pPr>
          </a:lstStyle>
          <a:p>
            <a:pPr algn="l" fontAlgn="base">
              <a:spcBef>
                <a:spcPct val="0"/>
              </a:spcBef>
              <a:spcAft>
                <a:spcPct val="0"/>
              </a:spcAft>
            </a:pPr>
            <a:r>
              <a:rPr lang="zh-CN" altLang="en-US" sz="1600" dirty="0">
                <a:solidFill>
                  <a:prstClr val="black"/>
                </a:solidFill>
                <a:latin typeface="+mn-ea"/>
                <a:ea typeface="+mn-ea"/>
                <a:cs typeface="方正兰亭纤黑简体"/>
              </a:rPr>
              <a:t>        单击此处添加文字阐述，添加简短问题说明文字，具体说明文字在此处添加此处。单击此处添加文字阐述，添加简短问题说明文字，具体说明文字在此处添加此处。单击此处添加文字阐述，添加简短问题说明文字</a:t>
            </a:r>
            <a:r>
              <a:rPr lang="zh-CN" altLang="en-US" sz="1600" dirty="0" smtClean="0">
                <a:solidFill>
                  <a:prstClr val="black"/>
                </a:solidFill>
                <a:latin typeface="+mn-ea"/>
                <a:ea typeface="+mn-ea"/>
                <a:cs typeface="方正兰亭纤黑简体"/>
              </a:rPr>
              <a:t>，</a:t>
            </a:r>
            <a:endParaRPr lang="zh-CN" altLang="en-US" sz="1600" dirty="0">
              <a:solidFill>
                <a:prstClr val="black"/>
              </a:solidFill>
              <a:latin typeface="+mn-ea"/>
              <a:ea typeface="+mn-ea"/>
              <a:cs typeface="方正兰亭纤黑简体"/>
            </a:endParaRPr>
          </a:p>
        </p:txBody>
      </p:sp>
      <p:sp>
        <p:nvSpPr>
          <p:cNvPr id="37"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8" name="图片 37"/>
          <p:cNvPicPr>
            <a:picLocks noChangeAspect="1"/>
          </p:cNvPicPr>
          <p:nvPr/>
        </p:nvPicPr>
        <p:blipFill rotWithShape="1">
          <a:blip r:embed="rId9"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518743657"/>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52"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Scale>
                                      <p:cBhvr>
                                        <p:cTn id="13"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4"/>
                                        </p:tgtEl>
                                        <p:attrNameLst>
                                          <p:attrName>ppt_x</p:attrName>
                                          <p:attrName>ppt_y</p:attrName>
                                        </p:attrNameLst>
                                      </p:cBhvr>
                                    </p:animMotion>
                                    <p:animEffect transition="in" filter="fade">
                                      <p:cBhvr>
                                        <p:cTn id="15" dur="1000"/>
                                        <p:tgtEl>
                                          <p:spTgt spid="4"/>
                                        </p:tgtEl>
                                      </p:cBhvr>
                                    </p:animEffect>
                                  </p:childTnLst>
                                </p:cTn>
                              </p:par>
                              <p:par>
                                <p:cTn id="16" presetID="52" presetClass="entr" presetSubtype="0"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Scale>
                                      <p:cBhvr>
                                        <p:cTn id="1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5"/>
                                        </p:tgtEl>
                                        <p:attrNameLst>
                                          <p:attrName>ppt_x</p:attrName>
                                          <p:attrName>ppt_y</p:attrName>
                                        </p:attrNameLst>
                                      </p:cBhvr>
                                    </p:animMotion>
                                    <p:animEffect transition="in" filter="fade">
                                      <p:cBhvr>
                                        <p:cTn id="20" dur="1000"/>
                                        <p:tgtEl>
                                          <p:spTgt spid="5"/>
                                        </p:tgtEl>
                                      </p:cBhvr>
                                    </p:animEffect>
                                  </p:childTnLst>
                                </p:cTn>
                              </p:par>
                              <p:par>
                                <p:cTn id="21" presetID="52" presetClass="entr" presetSubtype="0"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par>
                                <p:cTn id="26" presetID="52" presetClass="entr" presetSubtype="0" fill="hold" nodeType="withEffect">
                                  <p:stCondLst>
                                    <p:cond delay="1800"/>
                                  </p:stCondLst>
                                  <p:childTnLst>
                                    <p:set>
                                      <p:cBhvr>
                                        <p:cTn id="27" dur="1" fill="hold">
                                          <p:stCondLst>
                                            <p:cond delay="0"/>
                                          </p:stCondLst>
                                        </p:cTn>
                                        <p:tgtEl>
                                          <p:spTgt spid="7"/>
                                        </p:tgtEl>
                                        <p:attrNameLst>
                                          <p:attrName>style.visibility</p:attrName>
                                        </p:attrNameLst>
                                      </p:cBhvr>
                                      <p:to>
                                        <p:strVal val="visible"/>
                                      </p:to>
                                    </p:set>
                                    <p:animScale>
                                      <p:cBhvr>
                                        <p:cTn id="2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7"/>
                                        </p:tgtEl>
                                        <p:attrNameLst>
                                          <p:attrName>ppt_x</p:attrName>
                                          <p:attrName>ppt_y</p:attrName>
                                        </p:attrNameLst>
                                      </p:cBhvr>
                                    </p:animMotion>
                                    <p:animEffect transition="in" filter="fade">
                                      <p:cBhvr>
                                        <p:cTn id="30" dur="1000"/>
                                        <p:tgtEl>
                                          <p:spTgt spid="7"/>
                                        </p:tgtEl>
                                      </p:cBhvr>
                                    </p:animEffect>
                                  </p:childTnLst>
                                </p:cTn>
                              </p:par>
                              <p:par>
                                <p:cTn id="31" presetID="52" presetClass="entr" presetSubtype="0" fill="hold" nodeType="withEffect">
                                  <p:stCondLst>
                                    <p:cond delay="400"/>
                                  </p:stCondLst>
                                  <p:childTnLst>
                                    <p:set>
                                      <p:cBhvr>
                                        <p:cTn id="32" dur="1" fill="hold">
                                          <p:stCondLst>
                                            <p:cond delay="0"/>
                                          </p:stCondLst>
                                        </p:cTn>
                                        <p:tgtEl>
                                          <p:spTgt spid="10"/>
                                        </p:tgtEl>
                                        <p:attrNameLst>
                                          <p:attrName>style.visibility</p:attrName>
                                        </p:attrNameLst>
                                      </p:cBhvr>
                                      <p:to>
                                        <p:strVal val="visible"/>
                                      </p:to>
                                    </p:set>
                                    <p:animScale>
                                      <p:cBhvr>
                                        <p:cTn id="3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10"/>
                                        </p:tgtEl>
                                        <p:attrNameLst>
                                          <p:attrName>ppt_x</p:attrName>
                                          <p:attrName>ppt_y</p:attrName>
                                        </p:attrNameLst>
                                      </p:cBhvr>
                                    </p:animMotion>
                                    <p:animEffect transition="in" filter="fade">
                                      <p:cBhvr>
                                        <p:cTn id="35" dur="1000"/>
                                        <p:tgtEl>
                                          <p:spTgt spid="10"/>
                                        </p:tgtEl>
                                      </p:cBhvr>
                                    </p:animEffect>
                                  </p:childTnLst>
                                </p:cTn>
                              </p:par>
                              <p:par>
                                <p:cTn id="36" presetID="52" presetClass="entr" presetSubtype="0" fill="hold" nodeType="withEffect">
                                  <p:stCondLst>
                                    <p:cond delay="1000"/>
                                  </p:stCondLst>
                                  <p:childTnLst>
                                    <p:set>
                                      <p:cBhvr>
                                        <p:cTn id="37" dur="1" fill="hold">
                                          <p:stCondLst>
                                            <p:cond delay="0"/>
                                          </p:stCondLst>
                                        </p:cTn>
                                        <p:tgtEl>
                                          <p:spTgt spid="13"/>
                                        </p:tgtEl>
                                        <p:attrNameLst>
                                          <p:attrName>style.visibility</p:attrName>
                                        </p:attrNameLst>
                                      </p:cBhvr>
                                      <p:to>
                                        <p:strVal val="visible"/>
                                      </p:to>
                                    </p:set>
                                    <p:animScale>
                                      <p:cBhvr>
                                        <p:cTn id="38"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1000" decel="50000" fill="hold">
                                          <p:stCondLst>
                                            <p:cond delay="0"/>
                                          </p:stCondLst>
                                        </p:cTn>
                                        <p:tgtEl>
                                          <p:spTgt spid="13"/>
                                        </p:tgtEl>
                                        <p:attrNameLst>
                                          <p:attrName>ppt_x</p:attrName>
                                          <p:attrName>ppt_y</p:attrName>
                                        </p:attrNameLst>
                                      </p:cBhvr>
                                    </p:animMotion>
                                    <p:animEffect transition="in" filter="fade">
                                      <p:cBhvr>
                                        <p:cTn id="40" dur="1000"/>
                                        <p:tgtEl>
                                          <p:spTgt spid="13"/>
                                        </p:tgtEl>
                                      </p:cBhvr>
                                    </p:animEffect>
                                  </p:childTnLst>
                                </p:cTn>
                              </p:par>
                              <p:par>
                                <p:cTn id="41" presetID="52" presetClass="entr" presetSubtype="0" fill="hold" grpId="0" nodeType="withEffect">
                                  <p:stCondLst>
                                    <p:cond delay="1600"/>
                                  </p:stCondLst>
                                  <p:childTnLst>
                                    <p:set>
                                      <p:cBhvr>
                                        <p:cTn id="42" dur="1" fill="hold">
                                          <p:stCondLst>
                                            <p:cond delay="0"/>
                                          </p:stCondLst>
                                        </p:cTn>
                                        <p:tgtEl>
                                          <p:spTgt spid="17"/>
                                        </p:tgtEl>
                                        <p:attrNameLst>
                                          <p:attrName>style.visibility</p:attrName>
                                        </p:attrNameLst>
                                      </p:cBhvr>
                                      <p:to>
                                        <p:strVal val="visible"/>
                                      </p:to>
                                    </p:set>
                                    <p:animScale>
                                      <p:cBhvr>
                                        <p:cTn id="43"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1000" decel="50000" fill="hold">
                                          <p:stCondLst>
                                            <p:cond delay="0"/>
                                          </p:stCondLst>
                                        </p:cTn>
                                        <p:tgtEl>
                                          <p:spTgt spid="17"/>
                                        </p:tgtEl>
                                        <p:attrNameLst>
                                          <p:attrName>ppt_x</p:attrName>
                                          <p:attrName>ppt_y</p:attrName>
                                        </p:attrNameLst>
                                      </p:cBhvr>
                                    </p:animMotion>
                                    <p:animEffect transition="in" filter="fade">
                                      <p:cBhvr>
                                        <p:cTn id="45" dur="1000"/>
                                        <p:tgtEl>
                                          <p:spTgt spid="17"/>
                                        </p:tgtEl>
                                      </p:cBhvr>
                                    </p:animEffect>
                                  </p:childTnLst>
                                </p:cTn>
                              </p:par>
                              <p:par>
                                <p:cTn id="46" presetID="52" presetClass="entr" presetSubtype="0" fill="hold" grpId="0" nodeType="withEffect">
                                  <p:stCondLst>
                                    <p:cond delay="2300"/>
                                  </p:stCondLst>
                                  <p:childTnLst>
                                    <p:set>
                                      <p:cBhvr>
                                        <p:cTn id="47" dur="1" fill="hold">
                                          <p:stCondLst>
                                            <p:cond delay="0"/>
                                          </p:stCondLst>
                                        </p:cTn>
                                        <p:tgtEl>
                                          <p:spTgt spid="18"/>
                                        </p:tgtEl>
                                        <p:attrNameLst>
                                          <p:attrName>style.visibility</p:attrName>
                                        </p:attrNameLst>
                                      </p:cBhvr>
                                      <p:to>
                                        <p:strVal val="visible"/>
                                      </p:to>
                                    </p:set>
                                    <p:animScale>
                                      <p:cBhvr>
                                        <p:cTn id="48"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18"/>
                                        </p:tgtEl>
                                        <p:attrNameLst>
                                          <p:attrName>ppt_x</p:attrName>
                                          <p:attrName>ppt_y</p:attrName>
                                        </p:attrNameLst>
                                      </p:cBhvr>
                                    </p:animMotion>
                                    <p:animEffect transition="in" filter="fade">
                                      <p:cBhvr>
                                        <p:cTn id="50" dur="1000"/>
                                        <p:tgtEl>
                                          <p:spTgt spid="18"/>
                                        </p:tgtEl>
                                      </p:cBhvr>
                                    </p:animEffect>
                                  </p:childTnLst>
                                </p:cTn>
                              </p:par>
                              <p:par>
                                <p:cTn id="51" presetID="52" presetClass="entr" presetSubtype="0" fill="hold" grpId="0" nodeType="withEffect">
                                  <p:stCondLst>
                                    <p:cond delay="700"/>
                                  </p:stCondLst>
                                  <p:childTnLst>
                                    <p:set>
                                      <p:cBhvr>
                                        <p:cTn id="52" dur="1" fill="hold">
                                          <p:stCondLst>
                                            <p:cond delay="0"/>
                                          </p:stCondLst>
                                        </p:cTn>
                                        <p:tgtEl>
                                          <p:spTgt spid="19"/>
                                        </p:tgtEl>
                                        <p:attrNameLst>
                                          <p:attrName>style.visibility</p:attrName>
                                        </p:attrNameLst>
                                      </p:cBhvr>
                                      <p:to>
                                        <p:strVal val="visible"/>
                                      </p:to>
                                    </p:set>
                                    <p:animScale>
                                      <p:cBhvr>
                                        <p:cTn id="53"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19"/>
                                        </p:tgtEl>
                                        <p:attrNameLst>
                                          <p:attrName>ppt_x</p:attrName>
                                          <p:attrName>ppt_y</p:attrName>
                                        </p:attrNameLst>
                                      </p:cBhvr>
                                    </p:animMotion>
                                    <p:animEffect transition="in" filter="fade">
                                      <p:cBhvr>
                                        <p:cTn id="55" dur="1000"/>
                                        <p:tgtEl>
                                          <p:spTgt spid="19"/>
                                        </p:tgtEl>
                                      </p:cBhvr>
                                    </p:animEffect>
                                  </p:childTnLst>
                                </p:cTn>
                              </p:par>
                              <p:par>
                                <p:cTn id="56" presetID="52" presetClass="entr" presetSubtype="0" fill="hold" nodeType="withEffect">
                                  <p:stCondLst>
                                    <p:cond delay="1800"/>
                                  </p:stCondLst>
                                  <p:childTnLst>
                                    <p:set>
                                      <p:cBhvr>
                                        <p:cTn id="57" dur="1" fill="hold">
                                          <p:stCondLst>
                                            <p:cond delay="0"/>
                                          </p:stCondLst>
                                        </p:cTn>
                                        <p:tgtEl>
                                          <p:spTgt spid="20"/>
                                        </p:tgtEl>
                                        <p:attrNameLst>
                                          <p:attrName>style.visibility</p:attrName>
                                        </p:attrNameLst>
                                      </p:cBhvr>
                                      <p:to>
                                        <p:strVal val="visible"/>
                                      </p:to>
                                    </p:set>
                                    <p:animScale>
                                      <p:cBhvr>
                                        <p:cTn id="58"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20"/>
                                        </p:tgtEl>
                                        <p:attrNameLst>
                                          <p:attrName>ppt_x</p:attrName>
                                          <p:attrName>ppt_y</p:attrName>
                                        </p:attrNameLst>
                                      </p:cBhvr>
                                    </p:animMotion>
                                    <p:animEffect transition="in" filter="fade">
                                      <p:cBhvr>
                                        <p:cTn id="60" dur="1000"/>
                                        <p:tgtEl>
                                          <p:spTgt spid="20"/>
                                        </p:tgtEl>
                                      </p:cBhvr>
                                    </p:animEffect>
                                  </p:childTnLst>
                                </p:cTn>
                              </p:par>
                              <p:par>
                                <p:cTn id="61" presetID="52" presetClass="entr" presetSubtype="0" fill="hold" nodeType="withEffect">
                                  <p:stCondLst>
                                    <p:cond delay="400"/>
                                  </p:stCondLst>
                                  <p:childTnLst>
                                    <p:set>
                                      <p:cBhvr>
                                        <p:cTn id="62" dur="1" fill="hold">
                                          <p:stCondLst>
                                            <p:cond delay="0"/>
                                          </p:stCondLst>
                                        </p:cTn>
                                        <p:tgtEl>
                                          <p:spTgt spid="23"/>
                                        </p:tgtEl>
                                        <p:attrNameLst>
                                          <p:attrName>style.visibility</p:attrName>
                                        </p:attrNameLst>
                                      </p:cBhvr>
                                      <p:to>
                                        <p:strVal val="visible"/>
                                      </p:to>
                                    </p:set>
                                    <p:animScale>
                                      <p:cBhvr>
                                        <p:cTn id="63" dur="1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23"/>
                                        </p:tgtEl>
                                        <p:attrNameLst>
                                          <p:attrName>ppt_x</p:attrName>
                                          <p:attrName>ppt_y</p:attrName>
                                        </p:attrNameLst>
                                      </p:cBhvr>
                                    </p:animMotion>
                                    <p:animEffect transition="in" filter="fade">
                                      <p:cBhvr>
                                        <p:cTn id="65" dur="1000"/>
                                        <p:tgtEl>
                                          <p:spTgt spid="23"/>
                                        </p:tgtEl>
                                      </p:cBhvr>
                                    </p:animEffect>
                                  </p:childTnLst>
                                </p:cTn>
                              </p:par>
                              <p:par>
                                <p:cTn id="66" presetID="52" presetClass="entr" presetSubtype="0" fill="hold" nodeType="withEffect">
                                  <p:stCondLst>
                                    <p:cond delay="1300"/>
                                  </p:stCondLst>
                                  <p:childTnLst>
                                    <p:set>
                                      <p:cBhvr>
                                        <p:cTn id="67" dur="1" fill="hold">
                                          <p:stCondLst>
                                            <p:cond delay="0"/>
                                          </p:stCondLst>
                                        </p:cTn>
                                        <p:tgtEl>
                                          <p:spTgt spid="26"/>
                                        </p:tgtEl>
                                        <p:attrNameLst>
                                          <p:attrName>style.visibility</p:attrName>
                                        </p:attrNameLst>
                                      </p:cBhvr>
                                      <p:to>
                                        <p:strVal val="visible"/>
                                      </p:to>
                                    </p:set>
                                    <p:animScale>
                                      <p:cBhvr>
                                        <p:cTn id="68"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26"/>
                                        </p:tgtEl>
                                        <p:attrNameLst>
                                          <p:attrName>ppt_x</p:attrName>
                                          <p:attrName>ppt_y</p:attrName>
                                        </p:attrNameLst>
                                      </p:cBhvr>
                                    </p:animMotion>
                                    <p:animEffect transition="in" filter="fade">
                                      <p:cBhvr>
                                        <p:cTn id="70" dur="1000"/>
                                        <p:tgtEl>
                                          <p:spTgt spid="26"/>
                                        </p:tgtEl>
                                      </p:cBhvr>
                                    </p:animEffect>
                                  </p:childTnLst>
                                </p:cTn>
                              </p:par>
                            </p:childTnLst>
                          </p:cTn>
                        </p:par>
                        <p:par>
                          <p:cTn id="71" fill="hold">
                            <p:stCondLst>
                              <p:cond delay="3300"/>
                            </p:stCondLst>
                            <p:childTnLst>
                              <p:par>
                                <p:cTn id="72" presetID="26" presetClass="emph" presetSubtype="0" fill="hold" grpId="1" nodeType="afterEffect">
                                  <p:stCondLst>
                                    <p:cond delay="0"/>
                                  </p:stCondLst>
                                  <p:childTnLst>
                                    <p:animEffect transition="out" filter="fade">
                                      <p:cBhvr>
                                        <p:cTn id="73" dur="250" tmFilter="0, 0; .2, .5; .8, .5; 1, 0"/>
                                        <p:tgtEl>
                                          <p:spTgt spid="5"/>
                                        </p:tgtEl>
                                      </p:cBhvr>
                                    </p:animEffect>
                                    <p:animScale>
                                      <p:cBhvr>
                                        <p:cTn id="74" dur="125" autoRev="1" fill="hold"/>
                                        <p:tgtEl>
                                          <p:spTgt spid="5"/>
                                        </p:tgtEl>
                                      </p:cBhvr>
                                      <p:by x="105000" y="105000"/>
                                    </p:animScale>
                                  </p:childTnLst>
                                </p:cTn>
                              </p:par>
                            </p:childTnLst>
                          </p:cTn>
                        </p:par>
                        <p:par>
                          <p:cTn id="75" fill="hold">
                            <p:stCondLst>
                              <p:cond delay="3550"/>
                            </p:stCondLst>
                            <p:childTnLst>
                              <p:par>
                                <p:cTn id="76" presetID="26" presetClass="emph" presetSubtype="0" fill="hold" grpId="1" nodeType="afterEffect">
                                  <p:stCondLst>
                                    <p:cond delay="0"/>
                                  </p:stCondLst>
                                  <p:childTnLst>
                                    <p:animEffect transition="out" filter="fade">
                                      <p:cBhvr>
                                        <p:cTn id="77" dur="250" tmFilter="0, 0; .2, .5; .8, .5; 1, 0"/>
                                        <p:tgtEl>
                                          <p:spTgt spid="6"/>
                                        </p:tgtEl>
                                      </p:cBhvr>
                                    </p:animEffect>
                                    <p:animScale>
                                      <p:cBhvr>
                                        <p:cTn id="78" dur="125" autoRev="1" fill="hold"/>
                                        <p:tgtEl>
                                          <p:spTgt spid="6"/>
                                        </p:tgtEl>
                                      </p:cBhvr>
                                      <p:by x="105000" y="105000"/>
                                    </p:animScale>
                                  </p:childTnLst>
                                </p:cTn>
                              </p:par>
                            </p:childTnLst>
                          </p:cTn>
                        </p:par>
                        <p:par>
                          <p:cTn id="79" fill="hold">
                            <p:stCondLst>
                              <p:cond delay="3800"/>
                            </p:stCondLst>
                            <p:childTnLst>
                              <p:par>
                                <p:cTn id="80" presetID="26" presetClass="emph" presetSubtype="0" fill="hold" grpId="1" nodeType="afterEffect">
                                  <p:stCondLst>
                                    <p:cond delay="0"/>
                                  </p:stCondLst>
                                  <p:childTnLst>
                                    <p:animEffect transition="out" filter="fade">
                                      <p:cBhvr>
                                        <p:cTn id="81" dur="250" tmFilter="0, 0; .2, .5; .8, .5; 1, 0"/>
                                        <p:tgtEl>
                                          <p:spTgt spid="17"/>
                                        </p:tgtEl>
                                      </p:cBhvr>
                                    </p:animEffect>
                                    <p:animScale>
                                      <p:cBhvr>
                                        <p:cTn id="82" dur="125" autoRev="1" fill="hold"/>
                                        <p:tgtEl>
                                          <p:spTgt spid="17"/>
                                        </p:tgtEl>
                                      </p:cBhvr>
                                      <p:by x="105000" y="105000"/>
                                    </p:animScale>
                                  </p:childTnLst>
                                </p:cTn>
                              </p:par>
                            </p:childTnLst>
                          </p:cTn>
                        </p:par>
                        <p:par>
                          <p:cTn id="83" fill="hold">
                            <p:stCondLst>
                              <p:cond delay="4050"/>
                            </p:stCondLst>
                            <p:childTnLst>
                              <p:par>
                                <p:cTn id="84" presetID="26" presetClass="emph" presetSubtype="0" fill="hold" grpId="1" nodeType="afterEffect">
                                  <p:stCondLst>
                                    <p:cond delay="0"/>
                                  </p:stCondLst>
                                  <p:childTnLst>
                                    <p:animEffect transition="out" filter="fade">
                                      <p:cBhvr>
                                        <p:cTn id="85" dur="250" tmFilter="0, 0; .2, .5; .8, .5; 1, 0"/>
                                        <p:tgtEl>
                                          <p:spTgt spid="19"/>
                                        </p:tgtEl>
                                      </p:cBhvr>
                                    </p:animEffect>
                                    <p:animScale>
                                      <p:cBhvr>
                                        <p:cTn id="86" dur="125" autoRev="1" fill="hold"/>
                                        <p:tgtEl>
                                          <p:spTgt spid="19"/>
                                        </p:tgtEl>
                                      </p:cBhvr>
                                      <p:by x="105000" y="105000"/>
                                    </p:animScale>
                                  </p:childTnLst>
                                </p:cTn>
                              </p:par>
                            </p:childTnLst>
                          </p:cTn>
                        </p:par>
                        <p:par>
                          <p:cTn id="87" fill="hold">
                            <p:stCondLst>
                              <p:cond delay="4300"/>
                            </p:stCondLst>
                            <p:childTnLst>
                              <p:par>
                                <p:cTn id="88" presetID="42" presetClass="entr" presetSubtype="0" fill="hold" grpId="0" nodeType="afterEffect">
                                  <p:stCondLst>
                                    <p:cond delay="0"/>
                                  </p:stCondLst>
                                  <p:iterate type="lt">
                                    <p:tmPct val="10000"/>
                                  </p:iterate>
                                  <p:childTnLst>
                                    <p:set>
                                      <p:cBhvr>
                                        <p:cTn id="89" dur="1" fill="hold">
                                          <p:stCondLst>
                                            <p:cond delay="0"/>
                                          </p:stCondLst>
                                        </p:cTn>
                                        <p:tgtEl>
                                          <p:spTgt spid="29"/>
                                        </p:tgtEl>
                                        <p:attrNameLst>
                                          <p:attrName>style.visibility</p:attrName>
                                        </p:attrNameLst>
                                      </p:cBhvr>
                                      <p:to>
                                        <p:strVal val="visible"/>
                                      </p:to>
                                    </p:set>
                                    <p:animEffect transition="in" filter="fade">
                                      <p:cBhvr>
                                        <p:cTn id="90" dur="250"/>
                                        <p:tgtEl>
                                          <p:spTgt spid="29"/>
                                        </p:tgtEl>
                                      </p:cBhvr>
                                    </p:animEffect>
                                    <p:anim calcmode="lin" valueType="num">
                                      <p:cBhvr>
                                        <p:cTn id="91" dur="250" fill="hold"/>
                                        <p:tgtEl>
                                          <p:spTgt spid="29"/>
                                        </p:tgtEl>
                                        <p:attrNameLst>
                                          <p:attrName>ppt_x</p:attrName>
                                        </p:attrNameLst>
                                      </p:cBhvr>
                                      <p:tavLst>
                                        <p:tav tm="0">
                                          <p:val>
                                            <p:strVal val="#ppt_x"/>
                                          </p:val>
                                        </p:tav>
                                        <p:tav tm="100000">
                                          <p:val>
                                            <p:strVal val="#ppt_x"/>
                                          </p:val>
                                        </p:tav>
                                      </p:tavLst>
                                    </p:anim>
                                    <p:anim calcmode="lin" valueType="num">
                                      <p:cBhvr>
                                        <p:cTn id="92" dur="2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17" grpId="0" animBg="1"/>
      <p:bldP spid="17" grpId="1" animBg="1"/>
      <p:bldP spid="18" grpId="0" animBg="1"/>
      <p:bldP spid="19" grpId="0" animBg="1"/>
      <p:bldP spid="19" grpId="1" animBg="1"/>
      <p:bldP spid="29"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8"/>
          <p:cNvSpPr>
            <a:spLocks/>
          </p:cNvSpPr>
          <p:nvPr/>
        </p:nvSpPr>
        <p:spPr bwMode="auto">
          <a:xfrm>
            <a:off x="5447134" y="1572294"/>
            <a:ext cx="2022178" cy="1863817"/>
          </a:xfrm>
          <a:custGeom>
            <a:avLst/>
            <a:gdLst>
              <a:gd name="T0" fmla="*/ 396 w 498"/>
              <a:gd name="T1" fmla="*/ 246 h 459"/>
              <a:gd name="T2" fmla="*/ 253 w 498"/>
              <a:gd name="T3" fmla="*/ 0 h 459"/>
              <a:gd name="T4" fmla="*/ 0 w 498"/>
              <a:gd name="T5" fmla="*/ 0 h 459"/>
              <a:gd name="T6" fmla="*/ 204 w 498"/>
              <a:gd name="T7" fmla="*/ 355 h 459"/>
              <a:gd name="T8" fmla="*/ 120 w 498"/>
              <a:gd name="T9" fmla="*/ 403 h 459"/>
              <a:gd name="T10" fmla="*/ 402 w 498"/>
              <a:gd name="T11" fmla="*/ 459 h 459"/>
              <a:gd name="T12" fmla="*/ 498 w 498"/>
              <a:gd name="T13" fmla="*/ 187 h 459"/>
              <a:gd name="T14" fmla="*/ 396 w 498"/>
              <a:gd name="T15" fmla="*/ 246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59">
                <a:moveTo>
                  <a:pt x="396" y="246"/>
                </a:moveTo>
                <a:lnTo>
                  <a:pt x="253" y="0"/>
                </a:lnTo>
                <a:lnTo>
                  <a:pt x="0" y="0"/>
                </a:lnTo>
                <a:lnTo>
                  <a:pt x="204" y="355"/>
                </a:lnTo>
                <a:lnTo>
                  <a:pt x="120" y="403"/>
                </a:lnTo>
                <a:lnTo>
                  <a:pt x="402" y="459"/>
                </a:lnTo>
                <a:lnTo>
                  <a:pt x="498" y="187"/>
                </a:lnTo>
                <a:lnTo>
                  <a:pt x="396" y="246"/>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29"/>
          <p:cNvSpPr>
            <a:spLocks/>
          </p:cNvSpPr>
          <p:nvPr/>
        </p:nvSpPr>
        <p:spPr bwMode="auto">
          <a:xfrm>
            <a:off x="4801498" y="1730886"/>
            <a:ext cx="1161332" cy="1498362"/>
          </a:xfrm>
          <a:custGeom>
            <a:avLst/>
            <a:gdLst>
              <a:gd name="T0" fmla="*/ 139 w 286"/>
              <a:gd name="T1" fmla="*/ 0 h 369"/>
              <a:gd name="T2" fmla="*/ 0 w 286"/>
              <a:gd name="T3" fmla="*/ 242 h 369"/>
              <a:gd name="T4" fmla="*/ 220 w 286"/>
              <a:gd name="T5" fmla="*/ 369 h 369"/>
              <a:gd name="T6" fmla="*/ 286 w 286"/>
              <a:gd name="T7" fmla="*/ 255 h 369"/>
              <a:gd name="T8" fmla="*/ 139 w 286"/>
              <a:gd name="T9" fmla="*/ 0 h 369"/>
            </a:gdLst>
            <a:ahLst/>
            <a:cxnLst>
              <a:cxn ang="0">
                <a:pos x="T0" y="T1"/>
              </a:cxn>
              <a:cxn ang="0">
                <a:pos x="T2" y="T3"/>
              </a:cxn>
              <a:cxn ang="0">
                <a:pos x="T4" y="T5"/>
              </a:cxn>
              <a:cxn ang="0">
                <a:pos x="T6" y="T7"/>
              </a:cxn>
              <a:cxn ang="0">
                <a:pos x="T8" y="T9"/>
              </a:cxn>
            </a:cxnLst>
            <a:rect l="0" t="0" r="r" b="b"/>
            <a:pathLst>
              <a:path w="286" h="369">
                <a:moveTo>
                  <a:pt x="139" y="0"/>
                </a:moveTo>
                <a:lnTo>
                  <a:pt x="0" y="242"/>
                </a:lnTo>
                <a:lnTo>
                  <a:pt x="220" y="369"/>
                </a:lnTo>
                <a:lnTo>
                  <a:pt x="286" y="255"/>
                </a:lnTo>
                <a:lnTo>
                  <a:pt x="139"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MH_Text_1"/>
          <p:cNvSpPr/>
          <p:nvPr>
            <p:custDataLst>
              <p:tags r:id="rId1"/>
            </p:custDataLst>
          </p:nvPr>
        </p:nvSpPr>
        <p:spPr>
          <a:xfrm>
            <a:off x="7599253" y="1730886"/>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1"/>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7" name="MH_Text_1"/>
          <p:cNvSpPr/>
          <p:nvPr>
            <p:custDataLst>
              <p:tags r:id="rId2"/>
            </p:custDataLst>
          </p:nvPr>
        </p:nvSpPr>
        <p:spPr>
          <a:xfrm>
            <a:off x="7599253" y="2160491"/>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8" name="Freeform 30"/>
          <p:cNvSpPr>
            <a:spLocks/>
          </p:cNvSpPr>
          <p:nvPr/>
        </p:nvSpPr>
        <p:spPr bwMode="auto">
          <a:xfrm>
            <a:off x="5865378" y="4122351"/>
            <a:ext cx="2436360" cy="1770423"/>
          </a:xfrm>
          <a:custGeom>
            <a:avLst/>
            <a:gdLst>
              <a:gd name="T0" fmla="*/ 600 w 600"/>
              <a:gd name="T1" fmla="*/ 99 h 436"/>
              <a:gd name="T2" fmla="*/ 190 w 600"/>
              <a:gd name="T3" fmla="*/ 98 h 436"/>
              <a:gd name="T4" fmla="*/ 190 w 600"/>
              <a:gd name="T5" fmla="*/ 0 h 436"/>
              <a:gd name="T6" fmla="*/ 0 w 600"/>
              <a:gd name="T7" fmla="*/ 217 h 436"/>
              <a:gd name="T8" fmla="*/ 188 w 600"/>
              <a:gd name="T9" fmla="*/ 436 h 436"/>
              <a:gd name="T10" fmla="*/ 188 w 600"/>
              <a:gd name="T11" fmla="*/ 320 h 436"/>
              <a:gd name="T12" fmla="*/ 473 w 600"/>
              <a:gd name="T13" fmla="*/ 320 h 436"/>
              <a:gd name="T14" fmla="*/ 600 w 600"/>
              <a:gd name="T15" fmla="*/ 99 h 4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0" h="436">
                <a:moveTo>
                  <a:pt x="600" y="99"/>
                </a:moveTo>
                <a:lnTo>
                  <a:pt x="190" y="98"/>
                </a:lnTo>
                <a:lnTo>
                  <a:pt x="190" y="0"/>
                </a:lnTo>
                <a:lnTo>
                  <a:pt x="0" y="217"/>
                </a:lnTo>
                <a:lnTo>
                  <a:pt x="188" y="436"/>
                </a:lnTo>
                <a:lnTo>
                  <a:pt x="188" y="320"/>
                </a:lnTo>
                <a:lnTo>
                  <a:pt x="473" y="320"/>
                </a:lnTo>
                <a:lnTo>
                  <a:pt x="600" y="9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31"/>
          <p:cNvSpPr>
            <a:spLocks/>
          </p:cNvSpPr>
          <p:nvPr/>
        </p:nvSpPr>
        <p:spPr bwMode="auto">
          <a:xfrm>
            <a:off x="6758710" y="3391443"/>
            <a:ext cx="1461816" cy="982665"/>
          </a:xfrm>
          <a:custGeom>
            <a:avLst/>
            <a:gdLst>
              <a:gd name="T0" fmla="*/ 360 w 360"/>
              <a:gd name="T1" fmla="*/ 242 h 242"/>
              <a:gd name="T2" fmla="*/ 221 w 360"/>
              <a:gd name="T3" fmla="*/ 0 h 242"/>
              <a:gd name="T4" fmla="*/ 0 w 360"/>
              <a:gd name="T5" fmla="*/ 127 h 242"/>
              <a:gd name="T6" fmla="*/ 66 w 360"/>
              <a:gd name="T7" fmla="*/ 241 h 242"/>
              <a:gd name="T8" fmla="*/ 360 w 360"/>
              <a:gd name="T9" fmla="*/ 242 h 242"/>
            </a:gdLst>
            <a:ahLst/>
            <a:cxnLst>
              <a:cxn ang="0">
                <a:pos x="T0" y="T1"/>
              </a:cxn>
              <a:cxn ang="0">
                <a:pos x="T2" y="T3"/>
              </a:cxn>
              <a:cxn ang="0">
                <a:pos x="T4" y="T5"/>
              </a:cxn>
              <a:cxn ang="0">
                <a:pos x="T6" y="T7"/>
              </a:cxn>
              <a:cxn ang="0">
                <a:pos x="T8" y="T9"/>
              </a:cxn>
            </a:cxnLst>
            <a:rect l="0" t="0" r="r" b="b"/>
            <a:pathLst>
              <a:path w="360" h="242">
                <a:moveTo>
                  <a:pt x="360" y="242"/>
                </a:moveTo>
                <a:lnTo>
                  <a:pt x="221" y="0"/>
                </a:lnTo>
                <a:lnTo>
                  <a:pt x="0" y="127"/>
                </a:lnTo>
                <a:lnTo>
                  <a:pt x="66" y="241"/>
                </a:lnTo>
                <a:lnTo>
                  <a:pt x="360" y="242"/>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MH_Text_1"/>
          <p:cNvSpPr/>
          <p:nvPr>
            <p:custDataLst>
              <p:tags r:id="rId3"/>
            </p:custDataLst>
          </p:nvPr>
        </p:nvSpPr>
        <p:spPr>
          <a:xfrm>
            <a:off x="8549432" y="4180374"/>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2"/>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11" name="MH_Text_1"/>
          <p:cNvSpPr/>
          <p:nvPr>
            <p:custDataLst>
              <p:tags r:id="rId4"/>
            </p:custDataLst>
          </p:nvPr>
        </p:nvSpPr>
        <p:spPr>
          <a:xfrm>
            <a:off x="8443215" y="4587473"/>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2" name="Freeform 32"/>
          <p:cNvSpPr>
            <a:spLocks/>
          </p:cNvSpPr>
          <p:nvPr/>
        </p:nvSpPr>
        <p:spPr bwMode="auto">
          <a:xfrm>
            <a:off x="3802593" y="3164050"/>
            <a:ext cx="1689209" cy="2351089"/>
          </a:xfrm>
          <a:custGeom>
            <a:avLst/>
            <a:gdLst>
              <a:gd name="T0" fmla="*/ 416 w 416"/>
              <a:gd name="T1" fmla="*/ 273 h 579"/>
              <a:gd name="T2" fmla="*/ 324 w 416"/>
              <a:gd name="T3" fmla="*/ 0 h 579"/>
              <a:gd name="T4" fmla="*/ 40 w 416"/>
              <a:gd name="T5" fmla="*/ 53 h 579"/>
              <a:gd name="T6" fmla="*/ 142 w 416"/>
              <a:gd name="T7" fmla="*/ 112 h 579"/>
              <a:gd name="T8" fmla="*/ 0 w 416"/>
              <a:gd name="T9" fmla="*/ 359 h 579"/>
              <a:gd name="T10" fmla="*/ 127 w 416"/>
              <a:gd name="T11" fmla="*/ 579 h 579"/>
              <a:gd name="T12" fmla="*/ 332 w 416"/>
              <a:gd name="T13" fmla="*/ 224 h 579"/>
              <a:gd name="T14" fmla="*/ 416 w 416"/>
              <a:gd name="T15" fmla="*/ 273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6" h="579">
                <a:moveTo>
                  <a:pt x="416" y="273"/>
                </a:moveTo>
                <a:lnTo>
                  <a:pt x="324" y="0"/>
                </a:lnTo>
                <a:lnTo>
                  <a:pt x="40" y="53"/>
                </a:lnTo>
                <a:lnTo>
                  <a:pt x="142" y="112"/>
                </a:lnTo>
                <a:lnTo>
                  <a:pt x="0" y="359"/>
                </a:lnTo>
                <a:lnTo>
                  <a:pt x="127" y="579"/>
                </a:lnTo>
                <a:lnTo>
                  <a:pt x="332" y="224"/>
                </a:lnTo>
                <a:lnTo>
                  <a:pt x="416" y="273"/>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33"/>
          <p:cNvSpPr>
            <a:spLocks/>
          </p:cNvSpPr>
          <p:nvPr/>
        </p:nvSpPr>
        <p:spPr bwMode="auto">
          <a:xfrm>
            <a:off x="4484775" y="4487806"/>
            <a:ext cx="1132909" cy="1035454"/>
          </a:xfrm>
          <a:custGeom>
            <a:avLst/>
            <a:gdLst>
              <a:gd name="T0" fmla="*/ 0 w 279"/>
              <a:gd name="T1" fmla="*/ 255 h 255"/>
              <a:gd name="T2" fmla="*/ 279 w 279"/>
              <a:gd name="T3" fmla="*/ 254 h 255"/>
              <a:gd name="T4" fmla="*/ 279 w 279"/>
              <a:gd name="T5" fmla="*/ 0 h 255"/>
              <a:gd name="T6" fmla="*/ 147 w 279"/>
              <a:gd name="T7" fmla="*/ 0 h 255"/>
              <a:gd name="T8" fmla="*/ 0 w 279"/>
              <a:gd name="T9" fmla="*/ 255 h 255"/>
            </a:gdLst>
            <a:ahLst/>
            <a:cxnLst>
              <a:cxn ang="0">
                <a:pos x="T0" y="T1"/>
              </a:cxn>
              <a:cxn ang="0">
                <a:pos x="T2" y="T3"/>
              </a:cxn>
              <a:cxn ang="0">
                <a:pos x="T4" y="T5"/>
              </a:cxn>
              <a:cxn ang="0">
                <a:pos x="T6" y="T7"/>
              </a:cxn>
              <a:cxn ang="0">
                <a:pos x="T8" y="T9"/>
              </a:cxn>
            </a:cxnLst>
            <a:rect l="0" t="0" r="r" b="b"/>
            <a:pathLst>
              <a:path w="279" h="255">
                <a:moveTo>
                  <a:pt x="0" y="255"/>
                </a:moveTo>
                <a:lnTo>
                  <a:pt x="279" y="254"/>
                </a:lnTo>
                <a:lnTo>
                  <a:pt x="279" y="0"/>
                </a:lnTo>
                <a:lnTo>
                  <a:pt x="147" y="0"/>
                </a:lnTo>
                <a:lnTo>
                  <a:pt x="0" y="255"/>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MH_Text_1"/>
          <p:cNvSpPr/>
          <p:nvPr>
            <p:custDataLst>
              <p:tags r:id="rId5"/>
            </p:custDataLst>
          </p:nvPr>
        </p:nvSpPr>
        <p:spPr>
          <a:xfrm>
            <a:off x="445100" y="4100338"/>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marL="380990" indent="-380990" algn="r">
              <a:lnSpc>
                <a:spcPct val="120000"/>
              </a:lnSpc>
              <a:buClr>
                <a:schemeClr val="accent3"/>
              </a:buClr>
              <a:buFont typeface="Wingdings" panose="05000000000000000000" pitchFamily="2" charset="2"/>
              <a:buChar char="n"/>
            </a:pPr>
            <a:r>
              <a:rPr lang="zh-CN" altLang="en-US" sz="1900" b="1" dirty="0">
                <a:solidFill>
                  <a:schemeClr val="tx1">
                    <a:lumMod val="85000"/>
                    <a:lumOff val="15000"/>
                  </a:schemeClr>
                </a:solidFill>
                <a:cs typeface="+mn-ea"/>
                <a:sym typeface="+mn-lt"/>
              </a:rPr>
              <a:t>点击输入小标题</a:t>
            </a:r>
            <a:endParaRPr lang="en-US" altLang="zh-CN" sz="1900" b="1" dirty="0">
              <a:solidFill>
                <a:schemeClr val="tx1">
                  <a:lumMod val="85000"/>
                  <a:lumOff val="15000"/>
                </a:schemeClr>
              </a:solidFill>
              <a:cs typeface="+mn-ea"/>
              <a:sym typeface="+mn-lt"/>
            </a:endParaRPr>
          </a:p>
        </p:txBody>
      </p:sp>
      <p:sp>
        <p:nvSpPr>
          <p:cNvPr id="16" name="MH_Text_1"/>
          <p:cNvSpPr/>
          <p:nvPr>
            <p:custDataLst>
              <p:tags r:id="rId6"/>
            </p:custDataLst>
          </p:nvPr>
        </p:nvSpPr>
        <p:spPr>
          <a:xfrm>
            <a:off x="338883" y="4507437"/>
            <a:ext cx="31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7" name="文本框 16"/>
          <p:cNvSpPr txBox="1"/>
          <p:nvPr/>
        </p:nvSpPr>
        <p:spPr>
          <a:xfrm>
            <a:off x="6259106" y="2497545"/>
            <a:ext cx="864096" cy="58477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01</a:t>
            </a:r>
            <a:endParaRPr lang="zh-CN" altLang="en-US" sz="3200" dirty="0">
              <a:solidFill>
                <a:schemeClr val="bg1"/>
              </a:solidFill>
              <a:latin typeface="Impact" panose="020B0806030902050204" pitchFamily="34" charset="0"/>
            </a:endParaRPr>
          </a:p>
        </p:txBody>
      </p:sp>
      <p:sp>
        <p:nvSpPr>
          <p:cNvPr id="18" name="文本框 17"/>
          <p:cNvSpPr txBox="1"/>
          <p:nvPr/>
        </p:nvSpPr>
        <p:spPr>
          <a:xfrm>
            <a:off x="6060987" y="4731935"/>
            <a:ext cx="864096" cy="58477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02</a:t>
            </a:r>
            <a:endParaRPr lang="zh-CN" altLang="en-US" sz="3200" dirty="0">
              <a:solidFill>
                <a:schemeClr val="bg1"/>
              </a:solidFill>
              <a:latin typeface="Impact" panose="020B0806030902050204" pitchFamily="34" charset="0"/>
            </a:endParaRPr>
          </a:p>
        </p:txBody>
      </p:sp>
      <p:sp>
        <p:nvSpPr>
          <p:cNvPr id="19" name="文本框 18"/>
          <p:cNvSpPr txBox="1"/>
          <p:nvPr/>
        </p:nvSpPr>
        <p:spPr>
          <a:xfrm>
            <a:off x="4306649" y="3404711"/>
            <a:ext cx="864096" cy="584775"/>
          </a:xfrm>
          <a:prstGeom prst="rect">
            <a:avLst/>
          </a:prstGeom>
          <a:noFill/>
        </p:spPr>
        <p:txBody>
          <a:bodyPr wrap="square" rtlCol="0">
            <a:spAutoFit/>
          </a:bodyPr>
          <a:lstStyle/>
          <a:p>
            <a:pPr algn="ctr"/>
            <a:r>
              <a:rPr lang="en-US" altLang="zh-CN" sz="3200" dirty="0" smtClean="0">
                <a:solidFill>
                  <a:schemeClr val="bg1"/>
                </a:solidFill>
                <a:latin typeface="Impact" panose="020B0806030902050204" pitchFamily="34" charset="0"/>
              </a:rPr>
              <a:t>03</a:t>
            </a:r>
            <a:endParaRPr lang="zh-CN" altLang="en-US" sz="3200" dirty="0">
              <a:solidFill>
                <a:schemeClr val="bg1"/>
              </a:solidFill>
              <a:latin typeface="Impact" panose="020B0806030902050204" pitchFamily="34" charset="0"/>
            </a:endParaRPr>
          </a:p>
        </p:txBody>
      </p:sp>
      <p:sp>
        <p:nvSpPr>
          <p:cNvPr id="27"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28" name="图片 27"/>
          <p:cNvPicPr>
            <a:picLocks noChangeAspect="1"/>
          </p:cNvPicPr>
          <p:nvPr/>
        </p:nvPicPr>
        <p:blipFill rotWithShape="1">
          <a:blip r:embed="rId9"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2303206366"/>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par>
                          <p:cTn id="11" fill="hold">
                            <p:stCondLst>
                              <p:cond delay="140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par>
                          <p:cTn id="15" fill="hold">
                            <p:stCondLst>
                              <p:cond delay="1900"/>
                            </p:stCondLst>
                            <p:childTnLst>
                              <p:par>
                                <p:cTn id="16" presetID="22"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500"/>
                                        <p:tgtEl>
                                          <p:spTgt spid="4"/>
                                        </p:tgtEl>
                                      </p:cBhvr>
                                    </p:animEffect>
                                  </p:childTnLst>
                                </p:cTn>
                              </p:par>
                            </p:childTnLst>
                          </p:cTn>
                        </p:par>
                        <p:par>
                          <p:cTn id="19" fill="hold">
                            <p:stCondLst>
                              <p:cond delay="2400"/>
                            </p:stCondLst>
                            <p:childTnLst>
                              <p:par>
                                <p:cTn id="20" presetID="16" presetClass="entr" presetSubtype="21"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250"/>
                                        <p:tgtEl>
                                          <p:spTgt spid="17"/>
                                        </p:tgtEl>
                                      </p:cBhvr>
                                    </p:animEffect>
                                  </p:childTnLst>
                                </p:cTn>
                              </p:par>
                            </p:childTnLst>
                          </p:cTn>
                        </p:par>
                        <p:par>
                          <p:cTn id="23" fill="hold">
                            <p:stCondLst>
                              <p:cond delay="2650"/>
                            </p:stCondLst>
                            <p:childTnLst>
                              <p:par>
                                <p:cTn id="24" presetID="22" presetClass="entr" presetSubtype="4"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par>
                          <p:cTn id="27" fill="hold">
                            <p:stCondLst>
                              <p:cond delay="3150"/>
                            </p:stCondLst>
                            <p:childTnLst>
                              <p:par>
                                <p:cTn id="28" presetID="16" presetClass="entr" presetSubtype="21"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childTnLst>
                          </p:cTn>
                        </p:par>
                        <p:par>
                          <p:cTn id="31" fill="hold">
                            <p:stCondLst>
                              <p:cond delay="3650"/>
                            </p:stCondLst>
                            <p:childTnLst>
                              <p:par>
                                <p:cTn id="32" presetID="22" presetClass="entr" presetSubtype="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500"/>
                                        <p:tgtEl>
                                          <p:spTgt spid="9"/>
                                        </p:tgtEl>
                                      </p:cBhvr>
                                    </p:animEffect>
                                  </p:childTnLst>
                                </p:cTn>
                              </p:par>
                            </p:childTnLst>
                          </p:cTn>
                        </p:par>
                        <p:par>
                          <p:cTn id="35" fill="hold">
                            <p:stCondLst>
                              <p:cond delay="4150"/>
                            </p:stCondLst>
                            <p:childTnLst>
                              <p:par>
                                <p:cTn id="36" presetID="22" presetClass="entr" presetSubtype="2"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par>
                          <p:cTn id="39" fill="hold">
                            <p:stCondLst>
                              <p:cond delay="4650"/>
                            </p:stCondLst>
                            <p:childTnLst>
                              <p:par>
                                <p:cTn id="40" presetID="16" presetClass="entr" presetSubtype="21"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Vertical)">
                                      <p:cBhvr>
                                        <p:cTn id="42" dur="250"/>
                                        <p:tgtEl>
                                          <p:spTgt spid="18"/>
                                        </p:tgtEl>
                                      </p:cBhvr>
                                    </p:animEffect>
                                  </p:childTnLst>
                                </p:cTn>
                              </p:par>
                            </p:childTnLst>
                          </p:cTn>
                        </p:par>
                        <p:par>
                          <p:cTn id="43" fill="hold">
                            <p:stCondLst>
                              <p:cond delay="4900"/>
                            </p:stCondLst>
                            <p:childTnLst>
                              <p:par>
                                <p:cTn id="44" presetID="2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par>
                          <p:cTn id="47" fill="hold">
                            <p:stCondLst>
                              <p:cond delay="5400"/>
                            </p:stCondLst>
                            <p:childTnLst>
                              <p:par>
                                <p:cTn id="48" presetID="16" presetClass="entr" presetSubtype="21"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par>
                          <p:cTn id="51" fill="hold">
                            <p:stCondLst>
                              <p:cond delay="5900"/>
                            </p:stCondLst>
                            <p:childTnLst>
                              <p:par>
                                <p:cTn id="52" presetID="22" presetClass="entr" presetSubtype="2"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right)">
                                      <p:cBhvr>
                                        <p:cTn id="54" dur="500"/>
                                        <p:tgtEl>
                                          <p:spTgt spid="13"/>
                                        </p:tgtEl>
                                      </p:cBhvr>
                                    </p:animEffect>
                                  </p:childTnLst>
                                </p:cTn>
                              </p:par>
                            </p:childTnLst>
                          </p:cTn>
                        </p:par>
                        <p:par>
                          <p:cTn id="55" fill="hold">
                            <p:stCondLst>
                              <p:cond delay="6400"/>
                            </p:stCondLst>
                            <p:childTnLst>
                              <p:par>
                                <p:cTn id="56" presetID="22" presetClass="entr" presetSubtype="4"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childTnLst>
                          </p:cTn>
                        </p:par>
                        <p:par>
                          <p:cTn id="59" fill="hold">
                            <p:stCondLst>
                              <p:cond delay="6900"/>
                            </p:stCondLst>
                            <p:childTnLst>
                              <p:par>
                                <p:cTn id="60" presetID="16" presetClass="entr" presetSubtype="21"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arn(inVertical)">
                                      <p:cBhvr>
                                        <p:cTn id="62" dur="250"/>
                                        <p:tgtEl>
                                          <p:spTgt spid="19"/>
                                        </p:tgtEl>
                                      </p:cBhvr>
                                    </p:animEffect>
                                  </p:childTnLst>
                                </p:cTn>
                              </p:par>
                            </p:childTnLst>
                          </p:cTn>
                        </p:par>
                        <p:par>
                          <p:cTn id="63" fill="hold">
                            <p:stCondLst>
                              <p:cond delay="7150"/>
                            </p:stCondLst>
                            <p:childTnLst>
                              <p:par>
                                <p:cTn id="64" presetID="22" presetClass="entr" presetSubtype="4"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down)">
                                      <p:cBhvr>
                                        <p:cTn id="66" dur="500"/>
                                        <p:tgtEl>
                                          <p:spTgt spid="14"/>
                                        </p:tgtEl>
                                      </p:cBhvr>
                                    </p:animEffect>
                                  </p:childTnLst>
                                </p:cTn>
                              </p:par>
                            </p:childTnLst>
                          </p:cTn>
                        </p:par>
                        <p:par>
                          <p:cTn id="67" fill="hold">
                            <p:stCondLst>
                              <p:cond delay="7650"/>
                            </p:stCondLst>
                            <p:childTnLst>
                              <p:par>
                                <p:cTn id="68" presetID="16" presetClass="entr" presetSubtype="21"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arn(inVertical)">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P spid="12" grpId="0" animBg="1"/>
      <p:bldP spid="13" grpId="0" animBg="1"/>
      <p:bldP spid="14" grpId="0"/>
      <p:bldP spid="16" grpId="0"/>
      <p:bldP spid="17" grpId="0"/>
      <p:bldP spid="18" grpId="0"/>
      <p:bldP spid="19"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rot="19589988">
            <a:off x="4288446" y="3612911"/>
            <a:ext cx="4672906" cy="1311676"/>
          </a:xfrm>
          <a:custGeom>
            <a:avLst/>
            <a:gdLst>
              <a:gd name="connsiteX0" fmla="*/ 4559807 w 4648848"/>
              <a:gd name="connsiteY0" fmla="*/ 0 h 1304923"/>
              <a:gd name="connsiteX1" fmla="*/ 4648848 w 4648848"/>
              <a:gd name="connsiteY1" fmla="*/ 1304923 h 1304923"/>
              <a:gd name="connsiteX2" fmla="*/ 406711 w 4648848"/>
              <a:gd name="connsiteY2" fmla="*/ 1304922 h 1304923"/>
              <a:gd name="connsiteX3" fmla="*/ 89042 w 4648848"/>
              <a:gd name="connsiteY3" fmla="*/ 1304922 h 1304923"/>
              <a:gd name="connsiteX4" fmla="*/ 0 w 4648848"/>
              <a:gd name="connsiteY4" fmla="*/ 0 h 1304923"/>
              <a:gd name="connsiteX5" fmla="*/ 406711 w 4648848"/>
              <a:gd name="connsiteY5" fmla="*/ 0 h 130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848" h="1304923">
                <a:moveTo>
                  <a:pt x="4559807" y="0"/>
                </a:moveTo>
                <a:lnTo>
                  <a:pt x="4648848" y="1304923"/>
                </a:lnTo>
                <a:lnTo>
                  <a:pt x="406711" y="1304922"/>
                </a:lnTo>
                <a:lnTo>
                  <a:pt x="89042" y="1304922"/>
                </a:lnTo>
                <a:lnTo>
                  <a:pt x="0" y="0"/>
                </a:lnTo>
                <a:lnTo>
                  <a:pt x="4067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5" name="任意多边形 4"/>
          <p:cNvSpPr/>
          <p:nvPr/>
        </p:nvSpPr>
        <p:spPr>
          <a:xfrm rot="19589988">
            <a:off x="3310226" y="2318017"/>
            <a:ext cx="4648848" cy="1304923"/>
          </a:xfrm>
          <a:custGeom>
            <a:avLst/>
            <a:gdLst>
              <a:gd name="connsiteX0" fmla="*/ 4559807 w 4648848"/>
              <a:gd name="connsiteY0" fmla="*/ 0 h 1304923"/>
              <a:gd name="connsiteX1" fmla="*/ 4648848 w 4648848"/>
              <a:gd name="connsiteY1" fmla="*/ 1304923 h 1304923"/>
              <a:gd name="connsiteX2" fmla="*/ 406711 w 4648848"/>
              <a:gd name="connsiteY2" fmla="*/ 1304922 h 1304923"/>
              <a:gd name="connsiteX3" fmla="*/ 89042 w 4648848"/>
              <a:gd name="connsiteY3" fmla="*/ 1304922 h 1304923"/>
              <a:gd name="connsiteX4" fmla="*/ 0 w 4648848"/>
              <a:gd name="connsiteY4" fmla="*/ 0 h 1304923"/>
              <a:gd name="connsiteX5" fmla="*/ 406711 w 4648848"/>
              <a:gd name="connsiteY5" fmla="*/ 0 h 130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8848" h="1304923">
                <a:moveTo>
                  <a:pt x="4559807" y="0"/>
                </a:moveTo>
                <a:lnTo>
                  <a:pt x="4648848" y="1304923"/>
                </a:lnTo>
                <a:lnTo>
                  <a:pt x="406711" y="1304922"/>
                </a:lnTo>
                <a:lnTo>
                  <a:pt x="89042" y="1304922"/>
                </a:lnTo>
                <a:lnTo>
                  <a:pt x="0" y="0"/>
                </a:lnTo>
                <a:lnTo>
                  <a:pt x="406711"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6" name="任意多边形 5"/>
          <p:cNvSpPr/>
          <p:nvPr/>
        </p:nvSpPr>
        <p:spPr>
          <a:xfrm flipH="1" flipV="1">
            <a:off x="4310873" y="5009787"/>
            <a:ext cx="7860762" cy="1096789"/>
          </a:xfrm>
          <a:custGeom>
            <a:avLst/>
            <a:gdLst>
              <a:gd name="connsiteX0" fmla="*/ 7860762 w 7860762"/>
              <a:gd name="connsiteY0" fmla="*/ 1096789 h 1096789"/>
              <a:gd name="connsiteX1" fmla="*/ 7566388 w 7860762"/>
              <a:gd name="connsiteY1" fmla="*/ 1096789 h 1096789"/>
              <a:gd name="connsiteX2" fmla="*/ 7063596 w 7860762"/>
              <a:gd name="connsiteY2" fmla="*/ 1096789 h 1096789"/>
              <a:gd name="connsiteX3" fmla="*/ 6769222 w 7860762"/>
              <a:gd name="connsiteY3" fmla="*/ 1096789 h 1096789"/>
              <a:gd name="connsiteX4" fmla="*/ 1091541 w 7860762"/>
              <a:gd name="connsiteY4" fmla="*/ 1096789 h 1096789"/>
              <a:gd name="connsiteX5" fmla="*/ 797167 w 7860762"/>
              <a:gd name="connsiteY5" fmla="*/ 1096789 h 1096789"/>
              <a:gd name="connsiteX6" fmla="*/ 294374 w 7860762"/>
              <a:gd name="connsiteY6" fmla="*/ 1096789 h 1096789"/>
              <a:gd name="connsiteX7" fmla="*/ 0 w 7860762"/>
              <a:gd name="connsiteY7" fmla="*/ 1096789 h 1096789"/>
              <a:gd name="connsiteX8" fmla="*/ 0 w 7860762"/>
              <a:gd name="connsiteY8" fmla="*/ 0 h 1096789"/>
              <a:gd name="connsiteX9" fmla="*/ 294374 w 7860762"/>
              <a:gd name="connsiteY9" fmla="*/ 0 h 1096789"/>
              <a:gd name="connsiteX10" fmla="*/ 797167 w 7860762"/>
              <a:gd name="connsiteY10" fmla="*/ 0 h 1096789"/>
              <a:gd name="connsiteX11" fmla="*/ 1091541 w 7860762"/>
              <a:gd name="connsiteY11" fmla="*/ 0 h 1096789"/>
              <a:gd name="connsiteX12" fmla="*/ 5930550 w 7860762"/>
              <a:gd name="connsiteY12" fmla="*/ 0 h 1096789"/>
              <a:gd name="connsiteX13" fmla="*/ 6224924 w 7860762"/>
              <a:gd name="connsiteY13" fmla="*/ 0 h 1096789"/>
              <a:gd name="connsiteX14" fmla="*/ 6727716 w 7860762"/>
              <a:gd name="connsiteY14" fmla="*/ 0 h 1096789"/>
              <a:gd name="connsiteX15" fmla="*/ 7022090 w 7860762"/>
              <a:gd name="connsiteY15" fmla="*/ 0 h 10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60762" h="1096789">
                <a:moveTo>
                  <a:pt x="7860762" y="1096789"/>
                </a:moveTo>
                <a:lnTo>
                  <a:pt x="7566388" y="1096789"/>
                </a:lnTo>
                <a:lnTo>
                  <a:pt x="7063596" y="1096789"/>
                </a:lnTo>
                <a:lnTo>
                  <a:pt x="6769222" y="1096789"/>
                </a:lnTo>
                <a:lnTo>
                  <a:pt x="1091541" y="1096789"/>
                </a:lnTo>
                <a:lnTo>
                  <a:pt x="797167" y="1096789"/>
                </a:lnTo>
                <a:lnTo>
                  <a:pt x="294374" y="1096789"/>
                </a:lnTo>
                <a:lnTo>
                  <a:pt x="0" y="1096789"/>
                </a:lnTo>
                <a:lnTo>
                  <a:pt x="0" y="0"/>
                </a:lnTo>
                <a:lnTo>
                  <a:pt x="294374" y="0"/>
                </a:lnTo>
                <a:lnTo>
                  <a:pt x="797167" y="0"/>
                </a:lnTo>
                <a:lnTo>
                  <a:pt x="1091541" y="0"/>
                </a:lnTo>
                <a:lnTo>
                  <a:pt x="5930550" y="0"/>
                </a:lnTo>
                <a:lnTo>
                  <a:pt x="6224924" y="0"/>
                </a:lnTo>
                <a:lnTo>
                  <a:pt x="6727716" y="0"/>
                </a:lnTo>
                <a:lnTo>
                  <a:pt x="702209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7" name="任意多边形 6"/>
          <p:cNvSpPr/>
          <p:nvPr/>
        </p:nvSpPr>
        <p:spPr>
          <a:xfrm flipH="1" flipV="1">
            <a:off x="3333368" y="3717826"/>
            <a:ext cx="8834769" cy="1096789"/>
          </a:xfrm>
          <a:custGeom>
            <a:avLst/>
            <a:gdLst>
              <a:gd name="connsiteX0" fmla="*/ 8834769 w 8834769"/>
              <a:gd name="connsiteY0" fmla="*/ 1096789 h 1096789"/>
              <a:gd name="connsiteX1" fmla="*/ 8496267 w 8834769"/>
              <a:gd name="connsiteY1" fmla="*/ 1096789 h 1096789"/>
              <a:gd name="connsiteX2" fmla="*/ 8151902 w 8834769"/>
              <a:gd name="connsiteY2" fmla="*/ 1096789 h 1096789"/>
              <a:gd name="connsiteX3" fmla="*/ 7813401 w 8834769"/>
              <a:gd name="connsiteY3" fmla="*/ 1096789 h 1096789"/>
              <a:gd name="connsiteX4" fmla="*/ 1021369 w 8834769"/>
              <a:gd name="connsiteY4" fmla="*/ 1096789 h 1096789"/>
              <a:gd name="connsiteX5" fmla="*/ 682867 w 8834769"/>
              <a:gd name="connsiteY5" fmla="*/ 1096789 h 1096789"/>
              <a:gd name="connsiteX6" fmla="*/ 338502 w 8834769"/>
              <a:gd name="connsiteY6" fmla="*/ 1096789 h 1096789"/>
              <a:gd name="connsiteX7" fmla="*/ 0 w 8834769"/>
              <a:gd name="connsiteY7" fmla="*/ 1096789 h 1096789"/>
              <a:gd name="connsiteX8" fmla="*/ 0 w 8834769"/>
              <a:gd name="connsiteY8" fmla="*/ 0 h 1096789"/>
              <a:gd name="connsiteX9" fmla="*/ 338502 w 8834769"/>
              <a:gd name="connsiteY9" fmla="*/ 0 h 1096789"/>
              <a:gd name="connsiteX10" fmla="*/ 682867 w 8834769"/>
              <a:gd name="connsiteY10" fmla="*/ 0 h 1096789"/>
              <a:gd name="connsiteX11" fmla="*/ 1021369 w 8834769"/>
              <a:gd name="connsiteY11" fmla="*/ 0 h 1096789"/>
              <a:gd name="connsiteX12" fmla="*/ 6974729 w 8834769"/>
              <a:gd name="connsiteY12" fmla="*/ 0 h 1096789"/>
              <a:gd name="connsiteX13" fmla="*/ 7313231 w 8834769"/>
              <a:gd name="connsiteY13" fmla="*/ 0 h 1096789"/>
              <a:gd name="connsiteX14" fmla="*/ 7657595 w 8834769"/>
              <a:gd name="connsiteY14" fmla="*/ 0 h 1096789"/>
              <a:gd name="connsiteX15" fmla="*/ 7996097 w 8834769"/>
              <a:gd name="connsiteY15" fmla="*/ 0 h 10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34769" h="1096789">
                <a:moveTo>
                  <a:pt x="8834769" y="1096789"/>
                </a:moveTo>
                <a:lnTo>
                  <a:pt x="8496267" y="1096789"/>
                </a:lnTo>
                <a:lnTo>
                  <a:pt x="8151902" y="1096789"/>
                </a:lnTo>
                <a:lnTo>
                  <a:pt x="7813401" y="1096789"/>
                </a:lnTo>
                <a:lnTo>
                  <a:pt x="1021369" y="1096789"/>
                </a:lnTo>
                <a:lnTo>
                  <a:pt x="682867" y="1096789"/>
                </a:lnTo>
                <a:lnTo>
                  <a:pt x="338502" y="1096789"/>
                </a:lnTo>
                <a:lnTo>
                  <a:pt x="0" y="1096789"/>
                </a:lnTo>
                <a:lnTo>
                  <a:pt x="0" y="0"/>
                </a:lnTo>
                <a:lnTo>
                  <a:pt x="338502" y="0"/>
                </a:lnTo>
                <a:lnTo>
                  <a:pt x="682867" y="0"/>
                </a:lnTo>
                <a:lnTo>
                  <a:pt x="1021369" y="0"/>
                </a:lnTo>
                <a:lnTo>
                  <a:pt x="6974729" y="0"/>
                </a:lnTo>
                <a:lnTo>
                  <a:pt x="7313231" y="0"/>
                </a:lnTo>
                <a:lnTo>
                  <a:pt x="7657595" y="0"/>
                </a:lnTo>
                <a:lnTo>
                  <a:pt x="799609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8" name="任意多边形 7"/>
          <p:cNvSpPr/>
          <p:nvPr/>
        </p:nvSpPr>
        <p:spPr>
          <a:xfrm>
            <a:off x="1522393" y="1133901"/>
            <a:ext cx="6415207" cy="1096789"/>
          </a:xfrm>
          <a:custGeom>
            <a:avLst/>
            <a:gdLst>
              <a:gd name="connsiteX0" fmla="*/ 0 w 6415207"/>
              <a:gd name="connsiteY0" fmla="*/ 0 h 1096789"/>
              <a:gd name="connsiteX1" fmla="*/ 617956 w 6415207"/>
              <a:gd name="connsiteY1" fmla="*/ 0 h 1096789"/>
              <a:gd name="connsiteX2" fmla="*/ 4157045 w 6415207"/>
              <a:gd name="connsiteY2" fmla="*/ 0 h 1096789"/>
              <a:gd name="connsiteX3" fmla="*/ 4775001 w 6415207"/>
              <a:gd name="connsiteY3" fmla="*/ 0 h 1096789"/>
              <a:gd name="connsiteX4" fmla="*/ 4958579 w 6415207"/>
              <a:gd name="connsiteY4" fmla="*/ 0 h 1096789"/>
              <a:gd name="connsiteX5" fmla="*/ 5576535 w 6415207"/>
              <a:gd name="connsiteY5" fmla="*/ 0 h 1096789"/>
              <a:gd name="connsiteX6" fmla="*/ 6415207 w 6415207"/>
              <a:gd name="connsiteY6" fmla="*/ 1096789 h 1096789"/>
              <a:gd name="connsiteX7" fmla="*/ 5797251 w 6415207"/>
              <a:gd name="connsiteY7" fmla="*/ 1096789 h 1096789"/>
              <a:gd name="connsiteX8" fmla="*/ 5613673 w 6415207"/>
              <a:gd name="connsiteY8" fmla="*/ 1096789 h 1096789"/>
              <a:gd name="connsiteX9" fmla="*/ 4995717 w 6415207"/>
              <a:gd name="connsiteY9" fmla="*/ 1096789 h 1096789"/>
              <a:gd name="connsiteX10" fmla="*/ 617956 w 6415207"/>
              <a:gd name="connsiteY10" fmla="*/ 1096789 h 1096789"/>
              <a:gd name="connsiteX11" fmla="*/ 0 w 6415207"/>
              <a:gd name="connsiteY11" fmla="*/ 1096789 h 10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15207" h="1096789">
                <a:moveTo>
                  <a:pt x="0" y="0"/>
                </a:moveTo>
                <a:lnTo>
                  <a:pt x="617956" y="0"/>
                </a:lnTo>
                <a:lnTo>
                  <a:pt x="4157045" y="0"/>
                </a:lnTo>
                <a:lnTo>
                  <a:pt x="4775001" y="0"/>
                </a:lnTo>
                <a:lnTo>
                  <a:pt x="4958579" y="0"/>
                </a:lnTo>
                <a:lnTo>
                  <a:pt x="5576535" y="0"/>
                </a:lnTo>
                <a:lnTo>
                  <a:pt x="6415207" y="1096789"/>
                </a:lnTo>
                <a:lnTo>
                  <a:pt x="5797251" y="1096789"/>
                </a:lnTo>
                <a:lnTo>
                  <a:pt x="5613673" y="1096789"/>
                </a:lnTo>
                <a:lnTo>
                  <a:pt x="4995717" y="1096789"/>
                </a:lnTo>
                <a:lnTo>
                  <a:pt x="617956" y="1096789"/>
                </a:lnTo>
                <a:lnTo>
                  <a:pt x="0" y="10967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a:p>
        </p:txBody>
      </p:sp>
      <p:sp>
        <p:nvSpPr>
          <p:cNvPr id="9" name="任意多边形 8"/>
          <p:cNvSpPr/>
          <p:nvPr/>
        </p:nvSpPr>
        <p:spPr>
          <a:xfrm>
            <a:off x="1522392" y="2425863"/>
            <a:ext cx="7410566" cy="1096789"/>
          </a:xfrm>
          <a:custGeom>
            <a:avLst/>
            <a:gdLst>
              <a:gd name="connsiteX0" fmla="*/ 0 w 7410566"/>
              <a:gd name="connsiteY0" fmla="*/ 0 h 1096789"/>
              <a:gd name="connsiteX1" fmla="*/ 687805 w 7410566"/>
              <a:gd name="connsiteY1" fmla="*/ 0 h 1096789"/>
              <a:gd name="connsiteX2" fmla="*/ 4157045 w 7410566"/>
              <a:gd name="connsiteY2" fmla="*/ 0 h 1096789"/>
              <a:gd name="connsiteX3" fmla="*/ 4958579 w 7410566"/>
              <a:gd name="connsiteY3" fmla="*/ 0 h 1096789"/>
              <a:gd name="connsiteX4" fmla="*/ 5889030 w 7410566"/>
              <a:gd name="connsiteY4" fmla="*/ 0 h 1096789"/>
              <a:gd name="connsiteX5" fmla="*/ 6571894 w 7410566"/>
              <a:gd name="connsiteY5" fmla="*/ 0 h 1096789"/>
              <a:gd name="connsiteX6" fmla="*/ 7410566 w 7410566"/>
              <a:gd name="connsiteY6" fmla="*/ 1096789 h 1096789"/>
              <a:gd name="connsiteX7" fmla="*/ 6727702 w 7410566"/>
              <a:gd name="connsiteY7" fmla="*/ 1096789 h 1096789"/>
              <a:gd name="connsiteX8" fmla="*/ 5797251 w 7410566"/>
              <a:gd name="connsiteY8" fmla="*/ 1096789 h 1096789"/>
              <a:gd name="connsiteX9" fmla="*/ 4995717 w 7410566"/>
              <a:gd name="connsiteY9" fmla="*/ 1096789 h 1096789"/>
              <a:gd name="connsiteX10" fmla="*/ 687805 w 7410566"/>
              <a:gd name="connsiteY10" fmla="*/ 1096789 h 1096789"/>
              <a:gd name="connsiteX11" fmla="*/ 0 w 7410566"/>
              <a:gd name="connsiteY11" fmla="*/ 1096789 h 109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10566" h="1096789">
                <a:moveTo>
                  <a:pt x="0" y="0"/>
                </a:moveTo>
                <a:lnTo>
                  <a:pt x="687805" y="0"/>
                </a:lnTo>
                <a:lnTo>
                  <a:pt x="4157045" y="0"/>
                </a:lnTo>
                <a:lnTo>
                  <a:pt x="4958579" y="0"/>
                </a:lnTo>
                <a:lnTo>
                  <a:pt x="5889030" y="0"/>
                </a:lnTo>
                <a:lnTo>
                  <a:pt x="6571894" y="0"/>
                </a:lnTo>
                <a:lnTo>
                  <a:pt x="7410566" y="1096789"/>
                </a:lnTo>
                <a:lnTo>
                  <a:pt x="6727702" y="1096789"/>
                </a:lnTo>
                <a:lnTo>
                  <a:pt x="5797251" y="1096789"/>
                </a:lnTo>
                <a:lnTo>
                  <a:pt x="4995717" y="1096789"/>
                </a:lnTo>
                <a:lnTo>
                  <a:pt x="687805" y="1096789"/>
                </a:lnTo>
                <a:lnTo>
                  <a:pt x="0" y="109678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3200" dirty="0" smtClean="0"/>
              <a:t>..</a:t>
            </a:r>
            <a:endParaRPr lang="zh-CN" altLang="en-US" sz="3200" dirty="0"/>
          </a:p>
        </p:txBody>
      </p:sp>
      <p:sp>
        <p:nvSpPr>
          <p:cNvPr id="10" name="任意多边形 9"/>
          <p:cNvSpPr/>
          <p:nvPr/>
        </p:nvSpPr>
        <p:spPr>
          <a:xfrm>
            <a:off x="477550" y="1133901"/>
            <a:ext cx="2280670" cy="1194377"/>
          </a:xfrm>
          <a:custGeom>
            <a:avLst/>
            <a:gdLst>
              <a:gd name="connsiteX0" fmla="*/ 2280670 w 2280670"/>
              <a:gd name="connsiteY0" fmla="*/ 0 h 1194377"/>
              <a:gd name="connsiteX1" fmla="*/ 1362432 w 2280670"/>
              <a:gd name="connsiteY1" fmla="*/ 1194377 h 1194377"/>
              <a:gd name="connsiteX2" fmla="*/ 0 w 2280670"/>
              <a:gd name="connsiteY2" fmla="*/ 1194376 h 1194377"/>
              <a:gd name="connsiteX3" fmla="*/ 918238 w 2280670"/>
              <a:gd name="connsiteY3" fmla="*/ 0 h 1194377"/>
            </a:gdLst>
            <a:ahLst/>
            <a:cxnLst>
              <a:cxn ang="0">
                <a:pos x="connsiteX0" y="connsiteY0"/>
              </a:cxn>
              <a:cxn ang="0">
                <a:pos x="connsiteX1" y="connsiteY1"/>
              </a:cxn>
              <a:cxn ang="0">
                <a:pos x="connsiteX2" y="connsiteY2"/>
              </a:cxn>
              <a:cxn ang="0">
                <a:pos x="connsiteX3" y="connsiteY3"/>
              </a:cxn>
            </a:cxnLst>
            <a:rect l="l" t="t" r="r" b="b"/>
            <a:pathLst>
              <a:path w="2280670" h="1194377">
                <a:moveTo>
                  <a:pt x="2280670" y="0"/>
                </a:moveTo>
                <a:lnTo>
                  <a:pt x="1362432" y="1194377"/>
                </a:lnTo>
                <a:lnTo>
                  <a:pt x="0" y="1194376"/>
                </a:lnTo>
                <a:lnTo>
                  <a:pt x="91823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477551" y="2328275"/>
            <a:ext cx="2280670" cy="1194377"/>
          </a:xfrm>
          <a:custGeom>
            <a:avLst/>
            <a:gdLst>
              <a:gd name="connsiteX0" fmla="*/ 1362432 w 2280670"/>
              <a:gd name="connsiteY0" fmla="*/ 0 h 1194377"/>
              <a:gd name="connsiteX1" fmla="*/ 2280670 w 2280670"/>
              <a:gd name="connsiteY1" fmla="*/ 1194377 h 1194377"/>
              <a:gd name="connsiteX2" fmla="*/ 918238 w 2280670"/>
              <a:gd name="connsiteY2" fmla="*/ 1194377 h 1194377"/>
              <a:gd name="connsiteX3" fmla="*/ 0 w 2280670"/>
              <a:gd name="connsiteY3" fmla="*/ 1 h 1194377"/>
            </a:gdLst>
            <a:ahLst/>
            <a:cxnLst>
              <a:cxn ang="0">
                <a:pos x="connsiteX0" y="connsiteY0"/>
              </a:cxn>
              <a:cxn ang="0">
                <a:pos x="connsiteX1" y="connsiteY1"/>
              </a:cxn>
              <a:cxn ang="0">
                <a:pos x="connsiteX2" y="connsiteY2"/>
              </a:cxn>
              <a:cxn ang="0">
                <a:pos x="connsiteX3" y="connsiteY3"/>
              </a:cxn>
            </a:cxnLst>
            <a:rect l="l" t="t" r="r" b="b"/>
            <a:pathLst>
              <a:path w="2280670" h="1194377">
                <a:moveTo>
                  <a:pt x="1362432" y="0"/>
                </a:moveTo>
                <a:lnTo>
                  <a:pt x="2280670" y="1194377"/>
                </a:lnTo>
                <a:lnTo>
                  <a:pt x="918238" y="1194377"/>
                </a:lnTo>
                <a:lnTo>
                  <a:pt x="0"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6"/>
          <p:cNvSpPr txBox="1"/>
          <p:nvPr/>
        </p:nvSpPr>
        <p:spPr>
          <a:xfrm>
            <a:off x="3395359" y="1309116"/>
            <a:ext cx="3614792" cy="816249"/>
          </a:xfrm>
          <a:prstGeom prst="rect">
            <a:avLst/>
          </a:prstGeom>
          <a:noFill/>
        </p:spPr>
        <p:txBody>
          <a:bodyPr wrap="square" rtlCol="0">
            <a:spAutoFit/>
          </a:bodyPr>
          <a:lstStyle/>
          <a:p>
            <a:pPr lvl="0">
              <a:lnSpc>
                <a:spcPts val="1867"/>
              </a:lnSpc>
            </a:pPr>
            <a:r>
              <a:rPr lang="zh-CN" altLang="en-US" sz="1400" dirty="0">
                <a:solidFill>
                  <a:schemeClr val="bg1"/>
                </a:solidFill>
                <a:latin typeface="等线"/>
              </a:rPr>
              <a:t>点击此处添加文本内容，如关键词、部分简单介绍等。点击此处添加文本内容，如关键词、部分简单介绍等。</a:t>
            </a:r>
            <a:endParaRPr lang="zh-CN" altLang="en-US" sz="1400" dirty="0">
              <a:solidFill>
                <a:schemeClr val="bg1"/>
              </a:solidFill>
              <a:latin typeface="方正正粗黑简体"/>
            </a:endParaRPr>
          </a:p>
        </p:txBody>
      </p:sp>
      <p:sp>
        <p:nvSpPr>
          <p:cNvPr id="13" name="矩形 12"/>
          <p:cNvSpPr/>
          <p:nvPr/>
        </p:nvSpPr>
        <p:spPr>
          <a:xfrm>
            <a:off x="2578549" y="1251408"/>
            <a:ext cx="771365" cy="861774"/>
          </a:xfrm>
          <a:prstGeom prst="rect">
            <a:avLst/>
          </a:prstGeom>
        </p:spPr>
        <p:txBody>
          <a:bodyPr wrap="none">
            <a:spAutoFit/>
          </a:bodyPr>
          <a:lstStyle/>
          <a:p>
            <a:r>
              <a:rPr lang="en-US" altLang="zh-CN" sz="5000" dirty="0">
                <a:solidFill>
                  <a:schemeClr val="bg1"/>
                </a:solidFill>
                <a:latin typeface="Impact" panose="020B0806030902050204" pitchFamily="34" charset="0"/>
                <a:ea typeface="微软雅黑" pitchFamily="34" charset="-122"/>
              </a:rPr>
              <a:t>01</a:t>
            </a:r>
            <a:endParaRPr lang="zh-CN" altLang="en-US" sz="5000" dirty="0">
              <a:solidFill>
                <a:schemeClr val="bg1"/>
              </a:solidFill>
              <a:latin typeface="Impact" panose="020B0806030902050204" pitchFamily="34" charset="0"/>
              <a:ea typeface="微软雅黑" pitchFamily="34" charset="-122"/>
            </a:endParaRPr>
          </a:p>
        </p:txBody>
      </p:sp>
      <p:sp>
        <p:nvSpPr>
          <p:cNvPr id="14" name="矩形 13"/>
          <p:cNvSpPr/>
          <p:nvPr/>
        </p:nvSpPr>
        <p:spPr>
          <a:xfrm>
            <a:off x="3418107" y="2543372"/>
            <a:ext cx="849913" cy="861774"/>
          </a:xfrm>
          <a:prstGeom prst="rect">
            <a:avLst/>
          </a:prstGeom>
        </p:spPr>
        <p:txBody>
          <a:bodyPr wrap="none">
            <a:spAutoFit/>
          </a:bodyPr>
          <a:lstStyle/>
          <a:p>
            <a:r>
              <a:rPr lang="en-US" altLang="zh-CN" sz="5000" dirty="0">
                <a:solidFill>
                  <a:schemeClr val="bg1"/>
                </a:solidFill>
                <a:latin typeface="Impact" panose="020B0806030902050204" pitchFamily="34" charset="0"/>
                <a:ea typeface="微软雅黑" pitchFamily="34" charset="-122"/>
              </a:rPr>
              <a:t>02</a:t>
            </a:r>
            <a:endParaRPr lang="zh-CN" altLang="en-US" sz="5000" dirty="0">
              <a:solidFill>
                <a:schemeClr val="bg1"/>
              </a:solidFill>
              <a:latin typeface="Impact" panose="020B0806030902050204" pitchFamily="34" charset="0"/>
              <a:ea typeface="微软雅黑" pitchFamily="34" charset="-122"/>
            </a:endParaRPr>
          </a:p>
        </p:txBody>
      </p:sp>
      <p:sp>
        <p:nvSpPr>
          <p:cNvPr id="16" name="TextBox 17"/>
          <p:cNvSpPr txBox="1"/>
          <p:nvPr/>
        </p:nvSpPr>
        <p:spPr>
          <a:xfrm>
            <a:off x="4251430" y="2601078"/>
            <a:ext cx="3681639" cy="816249"/>
          </a:xfrm>
          <a:prstGeom prst="rect">
            <a:avLst/>
          </a:prstGeom>
          <a:noFill/>
        </p:spPr>
        <p:txBody>
          <a:bodyPr wrap="square" rtlCol="0">
            <a:spAutoFit/>
          </a:bodyPr>
          <a:lstStyle/>
          <a:p>
            <a:pPr lvl="0">
              <a:lnSpc>
                <a:spcPts val="1867"/>
              </a:lnSpc>
            </a:pPr>
            <a:r>
              <a:rPr lang="zh-CN" altLang="en-US" sz="1400" dirty="0">
                <a:solidFill>
                  <a:prstClr val="white"/>
                </a:solidFill>
                <a:latin typeface="等线"/>
              </a:rPr>
              <a:t>点击此处添加文本内容，如关键词、部分简单介绍等。点击此处添加文本内容，如关键词、部分简单介绍等。</a:t>
            </a:r>
            <a:endParaRPr lang="zh-CN" altLang="en-US" sz="1400" dirty="0">
              <a:solidFill>
                <a:prstClr val="white"/>
              </a:solidFill>
              <a:latin typeface="方正正粗黑简体"/>
            </a:endParaRPr>
          </a:p>
        </p:txBody>
      </p:sp>
      <p:sp>
        <p:nvSpPr>
          <p:cNvPr id="17" name="矩形 16"/>
          <p:cNvSpPr/>
          <p:nvPr/>
        </p:nvSpPr>
        <p:spPr>
          <a:xfrm>
            <a:off x="4310873" y="3798126"/>
            <a:ext cx="867545" cy="861774"/>
          </a:xfrm>
          <a:prstGeom prst="rect">
            <a:avLst/>
          </a:prstGeom>
        </p:spPr>
        <p:txBody>
          <a:bodyPr wrap="none">
            <a:spAutoFit/>
          </a:bodyPr>
          <a:lstStyle/>
          <a:p>
            <a:r>
              <a:rPr lang="en-US" altLang="zh-CN" sz="5000" dirty="0">
                <a:solidFill>
                  <a:schemeClr val="bg1"/>
                </a:solidFill>
                <a:latin typeface="Impact" panose="020B0806030902050204" pitchFamily="34" charset="0"/>
                <a:ea typeface="微软雅黑" pitchFamily="34" charset="-122"/>
              </a:rPr>
              <a:t>03</a:t>
            </a:r>
            <a:endParaRPr lang="zh-CN" altLang="en-US" sz="5000" dirty="0">
              <a:solidFill>
                <a:schemeClr val="bg1"/>
              </a:solidFill>
              <a:latin typeface="Impact" panose="020B0806030902050204" pitchFamily="34" charset="0"/>
              <a:ea typeface="微软雅黑" pitchFamily="34" charset="-122"/>
            </a:endParaRPr>
          </a:p>
        </p:txBody>
      </p:sp>
      <p:sp>
        <p:nvSpPr>
          <p:cNvPr id="18" name="TextBox 18"/>
          <p:cNvSpPr txBox="1"/>
          <p:nvPr/>
        </p:nvSpPr>
        <p:spPr>
          <a:xfrm>
            <a:off x="5253943" y="3927629"/>
            <a:ext cx="4659625" cy="579646"/>
          </a:xfrm>
          <a:prstGeom prst="rect">
            <a:avLst/>
          </a:prstGeom>
          <a:noFill/>
        </p:spPr>
        <p:txBody>
          <a:bodyPr wrap="square" rtlCol="0">
            <a:spAutoFit/>
          </a:bodyPr>
          <a:lstStyle/>
          <a:p>
            <a:pPr lvl="0">
              <a:lnSpc>
                <a:spcPts val="1867"/>
              </a:lnSpc>
            </a:pPr>
            <a:r>
              <a:rPr lang="zh-CN" altLang="en-US" sz="1400" dirty="0">
                <a:solidFill>
                  <a:schemeClr val="bg1"/>
                </a:solidFill>
                <a:latin typeface="等线"/>
              </a:rPr>
              <a:t>点击此处添加文本内容，如关键词、部分简单介绍等。点击此处添加文本内容，如关键词、部分简单介绍等。</a:t>
            </a:r>
            <a:endParaRPr lang="zh-CN" altLang="en-US" sz="1400" dirty="0">
              <a:solidFill>
                <a:schemeClr val="bg1"/>
              </a:solidFill>
              <a:latin typeface="方正正粗黑简体"/>
            </a:endParaRPr>
          </a:p>
        </p:txBody>
      </p:sp>
      <p:sp>
        <p:nvSpPr>
          <p:cNvPr id="19" name="矩形 18"/>
          <p:cNvSpPr/>
          <p:nvPr/>
        </p:nvSpPr>
        <p:spPr>
          <a:xfrm>
            <a:off x="5203913" y="5127294"/>
            <a:ext cx="848309" cy="861774"/>
          </a:xfrm>
          <a:prstGeom prst="rect">
            <a:avLst/>
          </a:prstGeom>
        </p:spPr>
        <p:txBody>
          <a:bodyPr wrap="none">
            <a:spAutoFit/>
          </a:bodyPr>
          <a:lstStyle/>
          <a:p>
            <a:r>
              <a:rPr lang="en-US" altLang="zh-CN" sz="5000" dirty="0">
                <a:solidFill>
                  <a:schemeClr val="bg1"/>
                </a:solidFill>
                <a:latin typeface="Impact" panose="020B0806030902050204" pitchFamily="34" charset="0"/>
                <a:ea typeface="微软雅黑" pitchFamily="34" charset="-122"/>
              </a:rPr>
              <a:t>04</a:t>
            </a:r>
            <a:endParaRPr lang="zh-CN" altLang="en-US" sz="5000" dirty="0">
              <a:solidFill>
                <a:schemeClr val="bg1"/>
              </a:solidFill>
              <a:latin typeface="Impact" panose="020B0806030902050204" pitchFamily="34" charset="0"/>
              <a:ea typeface="微软雅黑" pitchFamily="34" charset="-122"/>
            </a:endParaRPr>
          </a:p>
        </p:txBody>
      </p:sp>
      <p:sp>
        <p:nvSpPr>
          <p:cNvPr id="20" name="TextBox 19"/>
          <p:cNvSpPr txBox="1"/>
          <p:nvPr/>
        </p:nvSpPr>
        <p:spPr>
          <a:xfrm>
            <a:off x="6218063" y="5192901"/>
            <a:ext cx="5018618" cy="579646"/>
          </a:xfrm>
          <a:prstGeom prst="rect">
            <a:avLst/>
          </a:prstGeom>
          <a:noFill/>
        </p:spPr>
        <p:txBody>
          <a:bodyPr wrap="square" rtlCol="0">
            <a:spAutoFit/>
          </a:bodyPr>
          <a:lstStyle/>
          <a:p>
            <a:pPr lvl="0">
              <a:lnSpc>
                <a:spcPts val="1867"/>
              </a:lnSpc>
            </a:pPr>
            <a:r>
              <a:rPr lang="zh-CN" altLang="en-US" sz="1400" dirty="0">
                <a:solidFill>
                  <a:schemeClr val="bg1"/>
                </a:solidFill>
                <a:latin typeface="等线"/>
              </a:rPr>
              <a:t>点击此处添加文本内容，如关键词、部分简单介绍等。点击此处添加文本内容，如关键词、部分简单介绍等</a:t>
            </a:r>
            <a:r>
              <a:rPr lang="zh-CN" altLang="en-US" sz="1400" dirty="0" smtClean="0">
                <a:solidFill>
                  <a:schemeClr val="bg1"/>
                </a:solidFill>
                <a:latin typeface="等线"/>
              </a:rPr>
              <a:t>。                </a:t>
            </a:r>
            <a:endParaRPr lang="zh-CN" altLang="en-US" sz="1400" dirty="0">
              <a:solidFill>
                <a:schemeClr val="bg1"/>
              </a:solidFill>
              <a:latin typeface="方正正粗黑简体"/>
            </a:endParaRPr>
          </a:p>
        </p:txBody>
      </p:sp>
      <p:sp>
        <p:nvSpPr>
          <p:cNvPr id="22"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704874607"/>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1400"/>
                            </p:stCondLst>
                            <p:childTnLst>
                              <p:par>
                                <p:cTn id="12" presetID="2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300"/>
                                        <p:tgtEl>
                                          <p:spTgt spid="6"/>
                                        </p:tgtEl>
                                      </p:cBhvr>
                                    </p:animEffect>
                                  </p:childTnLst>
                                </p:cTn>
                              </p:par>
                            </p:childTnLst>
                          </p:cTn>
                        </p:par>
                        <p:par>
                          <p:cTn id="15" fill="hold">
                            <p:stCondLst>
                              <p:cond delay="1700"/>
                            </p:stCondLst>
                            <p:childTnLst>
                              <p:par>
                                <p:cTn id="16" presetID="2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300"/>
                                        <p:tgtEl>
                                          <p:spTgt spid="4"/>
                                        </p:tgtEl>
                                      </p:cBhvr>
                                    </p:animEffect>
                                  </p:childTnLst>
                                </p:cTn>
                              </p:par>
                            </p:childTnLst>
                          </p:cTn>
                        </p:par>
                        <p:par>
                          <p:cTn id="19" fill="hold">
                            <p:stCondLst>
                              <p:cond delay="2000"/>
                            </p:stCondLst>
                            <p:childTnLst>
                              <p:par>
                                <p:cTn id="20" presetID="22" presetClass="entr" presetSubtype="2"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300"/>
                                        <p:tgtEl>
                                          <p:spTgt spid="9"/>
                                        </p:tgtEl>
                                      </p:cBhvr>
                                    </p:animEffect>
                                  </p:childTnLst>
                                </p:cTn>
                              </p:par>
                            </p:childTnLst>
                          </p:cTn>
                        </p:par>
                        <p:par>
                          <p:cTn id="23" fill="hold">
                            <p:stCondLst>
                              <p:cond delay="23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150"/>
                                        <p:tgtEl>
                                          <p:spTgt spid="11"/>
                                        </p:tgtEl>
                                      </p:cBhvr>
                                    </p:animEffect>
                                  </p:childTnLst>
                                </p:cTn>
                              </p:par>
                            </p:childTnLst>
                          </p:cTn>
                        </p:par>
                        <p:par>
                          <p:cTn id="27" fill="hold">
                            <p:stCondLst>
                              <p:cond delay="245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150"/>
                                        <p:tgtEl>
                                          <p:spTgt spid="10"/>
                                        </p:tgtEl>
                                      </p:cBhvr>
                                    </p:animEffect>
                                  </p:childTnLst>
                                </p:cTn>
                              </p:par>
                            </p:childTnLst>
                          </p:cTn>
                        </p:par>
                        <p:par>
                          <p:cTn id="31" fill="hold">
                            <p:stCondLst>
                              <p:cond delay="26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300"/>
                                        <p:tgtEl>
                                          <p:spTgt spid="8"/>
                                        </p:tgtEl>
                                      </p:cBhvr>
                                    </p:animEffect>
                                  </p:childTnLst>
                                </p:cTn>
                              </p:par>
                            </p:childTnLst>
                          </p:cTn>
                        </p:par>
                        <p:par>
                          <p:cTn id="35" fill="hold">
                            <p:stCondLst>
                              <p:cond delay="2900"/>
                            </p:stCondLst>
                            <p:childTnLst>
                              <p:par>
                                <p:cTn id="36" presetID="22" presetClass="entr" presetSubtype="1"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300"/>
                                        <p:tgtEl>
                                          <p:spTgt spid="5"/>
                                        </p:tgtEl>
                                      </p:cBhvr>
                                    </p:animEffect>
                                  </p:childTnLst>
                                </p:cTn>
                              </p:par>
                            </p:childTnLst>
                          </p:cTn>
                        </p:par>
                        <p:par>
                          <p:cTn id="39" fill="hold">
                            <p:stCondLst>
                              <p:cond delay="3200"/>
                            </p:stCondLst>
                            <p:childTnLst>
                              <p:par>
                                <p:cTn id="40" presetID="22" presetClass="entr" presetSubtype="8"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300"/>
                                        <p:tgtEl>
                                          <p:spTgt spid="7"/>
                                        </p:tgtEl>
                                      </p:cBhvr>
                                    </p:animEffect>
                                  </p:childTnLst>
                                </p:cTn>
                              </p:par>
                            </p:childTnLst>
                          </p:cTn>
                        </p:par>
                        <p:par>
                          <p:cTn id="43" fill="hold">
                            <p:stCondLst>
                              <p:cond delay="3500"/>
                            </p:stCondLst>
                            <p:childTnLst>
                              <p:par>
                                <p:cTn id="44" presetID="53" presetClass="entr" presetSubtype="16"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childTnLst>
                          </p:cTn>
                        </p:par>
                        <p:par>
                          <p:cTn id="49" fill="hold">
                            <p:stCondLst>
                              <p:cond delay="4000"/>
                            </p:stCondLst>
                            <p:childTnLst>
                              <p:par>
                                <p:cTn id="50" presetID="10" presetClass="entr" presetSubtype="0" fill="hold" grpId="0" nodeType="afterEffect">
                                  <p:stCondLst>
                                    <p:cond delay="0"/>
                                  </p:stCondLst>
                                  <p:iterate type="lt">
                                    <p:tmPct val="10000"/>
                                  </p:iterate>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par>
                          <p:cTn id="53" fill="hold">
                            <p:stCondLst>
                              <p:cond delay="6850"/>
                            </p:stCondLst>
                            <p:childTnLst>
                              <p:par>
                                <p:cTn id="54" presetID="53" presetClass="entr" presetSubtype="16"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ppt_w</p:attrName>
                                        </p:attrNameLst>
                                      </p:cBhvr>
                                      <p:tavLst>
                                        <p:tav tm="0">
                                          <p:val>
                                            <p:fltVal val="0"/>
                                          </p:val>
                                        </p:tav>
                                        <p:tav tm="100000">
                                          <p:val>
                                            <p:strVal val="#ppt_w"/>
                                          </p:val>
                                        </p:tav>
                                      </p:tavLst>
                                    </p:anim>
                                    <p:anim calcmode="lin" valueType="num">
                                      <p:cBhvr>
                                        <p:cTn id="57" dur="500" fill="hold"/>
                                        <p:tgtEl>
                                          <p:spTgt spid="14"/>
                                        </p:tgtEl>
                                        <p:attrNameLst>
                                          <p:attrName>ppt_h</p:attrName>
                                        </p:attrNameLst>
                                      </p:cBhvr>
                                      <p:tavLst>
                                        <p:tav tm="0">
                                          <p:val>
                                            <p:fltVal val="0"/>
                                          </p:val>
                                        </p:tav>
                                        <p:tav tm="100000">
                                          <p:val>
                                            <p:strVal val="#ppt_h"/>
                                          </p:val>
                                        </p:tav>
                                      </p:tavLst>
                                    </p:anim>
                                    <p:animEffect transition="in" filter="fade">
                                      <p:cBhvr>
                                        <p:cTn id="58" dur="500"/>
                                        <p:tgtEl>
                                          <p:spTgt spid="14"/>
                                        </p:tgtEl>
                                      </p:cBhvr>
                                    </p:animEffect>
                                  </p:childTnLst>
                                </p:cTn>
                              </p:par>
                            </p:childTnLst>
                          </p:cTn>
                        </p:par>
                        <p:par>
                          <p:cTn id="59" fill="hold">
                            <p:stCondLst>
                              <p:cond delay="7350"/>
                            </p:stCondLst>
                            <p:childTnLst>
                              <p:par>
                                <p:cTn id="60" presetID="10" presetClass="entr" presetSubtype="0" fill="hold" grpId="0" nodeType="afterEffect">
                                  <p:stCondLst>
                                    <p:cond delay="0"/>
                                  </p:stCondLst>
                                  <p:iterate type="lt">
                                    <p:tmPct val="10000"/>
                                  </p:iterate>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par>
                          <p:cTn id="63" fill="hold">
                            <p:stCondLst>
                              <p:cond delay="10200"/>
                            </p:stCondLst>
                            <p:childTnLst>
                              <p:par>
                                <p:cTn id="64" presetID="53" presetClass="entr" presetSubtype="16"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ppt_w</p:attrName>
                                        </p:attrNameLst>
                                      </p:cBhvr>
                                      <p:tavLst>
                                        <p:tav tm="0">
                                          <p:val>
                                            <p:fltVal val="0"/>
                                          </p:val>
                                        </p:tav>
                                        <p:tav tm="100000">
                                          <p:val>
                                            <p:strVal val="#ppt_w"/>
                                          </p:val>
                                        </p:tav>
                                      </p:tavLst>
                                    </p:anim>
                                    <p:anim calcmode="lin" valueType="num">
                                      <p:cBhvr>
                                        <p:cTn id="67" dur="500" fill="hold"/>
                                        <p:tgtEl>
                                          <p:spTgt spid="17"/>
                                        </p:tgtEl>
                                        <p:attrNameLst>
                                          <p:attrName>ppt_h</p:attrName>
                                        </p:attrNameLst>
                                      </p:cBhvr>
                                      <p:tavLst>
                                        <p:tav tm="0">
                                          <p:val>
                                            <p:fltVal val="0"/>
                                          </p:val>
                                        </p:tav>
                                        <p:tav tm="100000">
                                          <p:val>
                                            <p:strVal val="#ppt_h"/>
                                          </p:val>
                                        </p:tav>
                                      </p:tavLst>
                                    </p:anim>
                                    <p:animEffect transition="in" filter="fade">
                                      <p:cBhvr>
                                        <p:cTn id="68" dur="500"/>
                                        <p:tgtEl>
                                          <p:spTgt spid="17"/>
                                        </p:tgtEl>
                                      </p:cBhvr>
                                    </p:animEffect>
                                  </p:childTnLst>
                                </p:cTn>
                              </p:par>
                            </p:childTnLst>
                          </p:cTn>
                        </p:par>
                        <p:par>
                          <p:cTn id="69" fill="hold">
                            <p:stCondLst>
                              <p:cond delay="10700"/>
                            </p:stCondLst>
                            <p:childTnLst>
                              <p:par>
                                <p:cTn id="70" presetID="10" presetClass="entr" presetSubtype="0" fill="hold" grpId="0" nodeType="afterEffect">
                                  <p:stCondLst>
                                    <p:cond delay="0"/>
                                  </p:stCondLst>
                                  <p:iterate type="lt">
                                    <p:tmPct val="10000"/>
                                  </p:iterate>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par>
                          <p:cTn id="73" fill="hold">
                            <p:stCondLst>
                              <p:cond delay="13550"/>
                            </p:stCondLst>
                            <p:childTnLst>
                              <p:par>
                                <p:cTn id="74" presetID="53" presetClass="entr" presetSubtype="16"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 calcmode="lin" valueType="num">
                                      <p:cBhvr>
                                        <p:cTn id="76" dur="500" fill="hold"/>
                                        <p:tgtEl>
                                          <p:spTgt spid="19"/>
                                        </p:tgtEl>
                                        <p:attrNameLst>
                                          <p:attrName>ppt_w</p:attrName>
                                        </p:attrNameLst>
                                      </p:cBhvr>
                                      <p:tavLst>
                                        <p:tav tm="0">
                                          <p:val>
                                            <p:fltVal val="0"/>
                                          </p:val>
                                        </p:tav>
                                        <p:tav tm="100000">
                                          <p:val>
                                            <p:strVal val="#ppt_w"/>
                                          </p:val>
                                        </p:tav>
                                      </p:tavLst>
                                    </p:anim>
                                    <p:anim calcmode="lin" valueType="num">
                                      <p:cBhvr>
                                        <p:cTn id="77" dur="500" fill="hold"/>
                                        <p:tgtEl>
                                          <p:spTgt spid="19"/>
                                        </p:tgtEl>
                                        <p:attrNameLst>
                                          <p:attrName>ppt_h</p:attrName>
                                        </p:attrNameLst>
                                      </p:cBhvr>
                                      <p:tavLst>
                                        <p:tav tm="0">
                                          <p:val>
                                            <p:fltVal val="0"/>
                                          </p:val>
                                        </p:tav>
                                        <p:tav tm="100000">
                                          <p:val>
                                            <p:strVal val="#ppt_h"/>
                                          </p:val>
                                        </p:tav>
                                      </p:tavLst>
                                    </p:anim>
                                    <p:animEffect transition="in" filter="fade">
                                      <p:cBhvr>
                                        <p:cTn id="78" dur="500"/>
                                        <p:tgtEl>
                                          <p:spTgt spid="19"/>
                                        </p:tgtEl>
                                      </p:cBhvr>
                                    </p:animEffect>
                                  </p:childTnLst>
                                </p:cTn>
                              </p:par>
                            </p:childTnLst>
                          </p:cTn>
                        </p:par>
                        <p:par>
                          <p:cTn id="79" fill="hold">
                            <p:stCondLst>
                              <p:cond delay="1405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6" grpId="0"/>
      <p:bldP spid="17" grpId="0"/>
      <p:bldP spid="18" grpId="0"/>
      <p:bldP spid="19" grpId="0"/>
      <p:bldP spid="20"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97868" y="1196752"/>
            <a:ext cx="3505349" cy="5037683"/>
            <a:chOff x="1436935" y="1385962"/>
            <a:chExt cx="2679700" cy="4416425"/>
          </a:xfrm>
        </p:grpSpPr>
        <p:sp>
          <p:nvSpPr>
            <p:cNvPr id="5" name="Freeform 5"/>
            <p:cNvSpPr>
              <a:spLocks/>
            </p:cNvSpPr>
            <p:nvPr/>
          </p:nvSpPr>
          <p:spPr bwMode="auto">
            <a:xfrm>
              <a:off x="2406898" y="5615062"/>
              <a:ext cx="717550" cy="187325"/>
            </a:xfrm>
            <a:custGeom>
              <a:avLst/>
              <a:gdLst>
                <a:gd name="T0" fmla="*/ 191 w 191"/>
                <a:gd name="T1" fmla="*/ 25 h 50"/>
                <a:gd name="T2" fmla="*/ 164 w 191"/>
                <a:gd name="T3" fmla="*/ 50 h 50"/>
                <a:gd name="T4" fmla="*/ 27 w 191"/>
                <a:gd name="T5" fmla="*/ 50 h 50"/>
                <a:gd name="T6" fmla="*/ 0 w 191"/>
                <a:gd name="T7" fmla="*/ 25 h 50"/>
                <a:gd name="T8" fmla="*/ 0 w 191"/>
                <a:gd name="T9" fmla="*/ 25 h 50"/>
                <a:gd name="T10" fmla="*/ 27 w 191"/>
                <a:gd name="T11" fmla="*/ 0 h 50"/>
                <a:gd name="T12" fmla="*/ 164 w 191"/>
                <a:gd name="T13" fmla="*/ 0 h 50"/>
                <a:gd name="T14" fmla="*/ 191 w 191"/>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50">
                  <a:moveTo>
                    <a:pt x="191" y="25"/>
                  </a:moveTo>
                  <a:cubicBezTo>
                    <a:pt x="191" y="39"/>
                    <a:pt x="179" y="50"/>
                    <a:pt x="164" y="50"/>
                  </a:cubicBezTo>
                  <a:cubicBezTo>
                    <a:pt x="27" y="50"/>
                    <a:pt x="27" y="50"/>
                    <a:pt x="27" y="50"/>
                  </a:cubicBezTo>
                  <a:cubicBezTo>
                    <a:pt x="12" y="50"/>
                    <a:pt x="0" y="39"/>
                    <a:pt x="0" y="25"/>
                  </a:cubicBezTo>
                  <a:cubicBezTo>
                    <a:pt x="0" y="25"/>
                    <a:pt x="0" y="25"/>
                    <a:pt x="0" y="25"/>
                  </a:cubicBezTo>
                  <a:cubicBezTo>
                    <a:pt x="0" y="11"/>
                    <a:pt x="12" y="0"/>
                    <a:pt x="27" y="0"/>
                  </a:cubicBezTo>
                  <a:cubicBezTo>
                    <a:pt x="164" y="0"/>
                    <a:pt x="164" y="0"/>
                    <a:pt x="164" y="0"/>
                  </a:cubicBezTo>
                  <a:cubicBezTo>
                    <a:pt x="179" y="0"/>
                    <a:pt x="191" y="11"/>
                    <a:pt x="191" y="2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p:cNvSpPr>
              <a:spLocks/>
            </p:cNvSpPr>
            <p:nvPr/>
          </p:nvSpPr>
          <p:spPr bwMode="auto">
            <a:xfrm>
              <a:off x="2229098" y="5543625"/>
              <a:ext cx="1068387" cy="157163"/>
            </a:xfrm>
            <a:custGeom>
              <a:avLst/>
              <a:gdLst>
                <a:gd name="T0" fmla="*/ 39 w 284"/>
                <a:gd name="T1" fmla="*/ 42 h 42"/>
                <a:gd name="T2" fmla="*/ 246 w 284"/>
                <a:gd name="T3" fmla="*/ 42 h 42"/>
                <a:gd name="T4" fmla="*/ 263 w 284"/>
                <a:gd name="T5" fmla="*/ 25 h 42"/>
                <a:gd name="T6" fmla="*/ 284 w 284"/>
                <a:gd name="T7" fmla="*/ 0 h 42"/>
                <a:gd name="T8" fmla="*/ 0 w 284"/>
                <a:gd name="T9" fmla="*/ 0 h 42"/>
                <a:gd name="T10" fmla="*/ 2 w 284"/>
                <a:gd name="T11" fmla="*/ 3 h 42"/>
                <a:gd name="T12" fmla="*/ 39 w 284"/>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84" h="42">
                  <a:moveTo>
                    <a:pt x="39" y="42"/>
                  </a:moveTo>
                  <a:cubicBezTo>
                    <a:pt x="246" y="42"/>
                    <a:pt x="246" y="42"/>
                    <a:pt x="246" y="42"/>
                  </a:cubicBezTo>
                  <a:cubicBezTo>
                    <a:pt x="249" y="39"/>
                    <a:pt x="254" y="34"/>
                    <a:pt x="263" y="25"/>
                  </a:cubicBezTo>
                  <a:cubicBezTo>
                    <a:pt x="274" y="13"/>
                    <a:pt x="281" y="5"/>
                    <a:pt x="284" y="0"/>
                  </a:cubicBezTo>
                  <a:cubicBezTo>
                    <a:pt x="0" y="0"/>
                    <a:pt x="0" y="0"/>
                    <a:pt x="0" y="0"/>
                  </a:cubicBezTo>
                  <a:cubicBezTo>
                    <a:pt x="1" y="1"/>
                    <a:pt x="2" y="2"/>
                    <a:pt x="2" y="3"/>
                  </a:cubicBezTo>
                  <a:cubicBezTo>
                    <a:pt x="5" y="7"/>
                    <a:pt x="32" y="35"/>
                    <a:pt x="39" y="42"/>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2195760" y="5016575"/>
              <a:ext cx="1146175" cy="109538"/>
            </a:xfrm>
            <a:custGeom>
              <a:avLst/>
              <a:gdLst>
                <a:gd name="T0" fmla="*/ 305 w 305"/>
                <a:gd name="T1" fmla="*/ 15 h 29"/>
                <a:gd name="T2" fmla="*/ 292 w 305"/>
                <a:gd name="T3" fmla="*/ 29 h 29"/>
                <a:gd name="T4" fmla="*/ 13 w 305"/>
                <a:gd name="T5" fmla="*/ 29 h 29"/>
                <a:gd name="T6" fmla="*/ 0 w 305"/>
                <a:gd name="T7" fmla="*/ 15 h 29"/>
                <a:gd name="T8" fmla="*/ 0 w 305"/>
                <a:gd name="T9" fmla="*/ 15 h 29"/>
                <a:gd name="T10" fmla="*/ 13 w 305"/>
                <a:gd name="T11" fmla="*/ 0 h 29"/>
                <a:gd name="T12" fmla="*/ 292 w 305"/>
                <a:gd name="T13" fmla="*/ 0 h 29"/>
                <a:gd name="T14" fmla="*/ 305 w 305"/>
                <a:gd name="T15" fmla="*/ 1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9">
                  <a:moveTo>
                    <a:pt x="305" y="15"/>
                  </a:moveTo>
                  <a:cubicBezTo>
                    <a:pt x="305" y="23"/>
                    <a:pt x="299" y="29"/>
                    <a:pt x="292" y="29"/>
                  </a:cubicBezTo>
                  <a:cubicBezTo>
                    <a:pt x="13" y="29"/>
                    <a:pt x="13" y="29"/>
                    <a:pt x="13" y="29"/>
                  </a:cubicBezTo>
                  <a:cubicBezTo>
                    <a:pt x="6" y="29"/>
                    <a:pt x="0" y="23"/>
                    <a:pt x="0" y="15"/>
                  </a:cubicBezTo>
                  <a:cubicBezTo>
                    <a:pt x="0" y="15"/>
                    <a:pt x="0" y="15"/>
                    <a:pt x="0" y="15"/>
                  </a:cubicBezTo>
                  <a:cubicBezTo>
                    <a:pt x="0" y="7"/>
                    <a:pt x="6" y="0"/>
                    <a:pt x="13" y="0"/>
                  </a:cubicBezTo>
                  <a:cubicBezTo>
                    <a:pt x="292" y="0"/>
                    <a:pt x="292" y="0"/>
                    <a:pt x="292" y="0"/>
                  </a:cubicBezTo>
                  <a:cubicBezTo>
                    <a:pt x="299" y="0"/>
                    <a:pt x="305" y="7"/>
                    <a:pt x="305" y="1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2195760" y="5178500"/>
              <a:ext cx="1146175" cy="109538"/>
            </a:xfrm>
            <a:custGeom>
              <a:avLst/>
              <a:gdLst>
                <a:gd name="T0" fmla="*/ 305 w 305"/>
                <a:gd name="T1" fmla="*/ 14 h 29"/>
                <a:gd name="T2" fmla="*/ 292 w 305"/>
                <a:gd name="T3" fmla="*/ 29 h 29"/>
                <a:gd name="T4" fmla="*/ 13 w 305"/>
                <a:gd name="T5" fmla="*/ 29 h 29"/>
                <a:gd name="T6" fmla="*/ 0 w 305"/>
                <a:gd name="T7" fmla="*/ 14 h 29"/>
                <a:gd name="T8" fmla="*/ 0 w 305"/>
                <a:gd name="T9" fmla="*/ 14 h 29"/>
                <a:gd name="T10" fmla="*/ 13 w 305"/>
                <a:gd name="T11" fmla="*/ 0 h 29"/>
                <a:gd name="T12" fmla="*/ 292 w 305"/>
                <a:gd name="T13" fmla="*/ 0 h 29"/>
                <a:gd name="T14" fmla="*/ 305 w 305"/>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9">
                  <a:moveTo>
                    <a:pt x="305" y="14"/>
                  </a:moveTo>
                  <a:cubicBezTo>
                    <a:pt x="305" y="22"/>
                    <a:pt x="299" y="29"/>
                    <a:pt x="292" y="29"/>
                  </a:cubicBezTo>
                  <a:cubicBezTo>
                    <a:pt x="13" y="29"/>
                    <a:pt x="13" y="29"/>
                    <a:pt x="13" y="29"/>
                  </a:cubicBezTo>
                  <a:cubicBezTo>
                    <a:pt x="6" y="29"/>
                    <a:pt x="0" y="22"/>
                    <a:pt x="0" y="14"/>
                  </a:cubicBezTo>
                  <a:cubicBezTo>
                    <a:pt x="0" y="14"/>
                    <a:pt x="0" y="14"/>
                    <a:pt x="0" y="14"/>
                  </a:cubicBezTo>
                  <a:cubicBezTo>
                    <a:pt x="0" y="6"/>
                    <a:pt x="6" y="0"/>
                    <a:pt x="13" y="0"/>
                  </a:cubicBezTo>
                  <a:cubicBezTo>
                    <a:pt x="292" y="0"/>
                    <a:pt x="292" y="0"/>
                    <a:pt x="292" y="0"/>
                  </a:cubicBezTo>
                  <a:cubicBezTo>
                    <a:pt x="299" y="0"/>
                    <a:pt x="305" y="6"/>
                    <a:pt x="305" y="1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p:cNvSpPr>
              <a:spLocks/>
            </p:cNvSpPr>
            <p:nvPr/>
          </p:nvSpPr>
          <p:spPr bwMode="auto">
            <a:xfrm>
              <a:off x="2195760" y="5340425"/>
              <a:ext cx="1146175" cy="109538"/>
            </a:xfrm>
            <a:custGeom>
              <a:avLst/>
              <a:gdLst>
                <a:gd name="T0" fmla="*/ 305 w 305"/>
                <a:gd name="T1" fmla="*/ 14 h 29"/>
                <a:gd name="T2" fmla="*/ 292 w 305"/>
                <a:gd name="T3" fmla="*/ 29 h 29"/>
                <a:gd name="T4" fmla="*/ 13 w 305"/>
                <a:gd name="T5" fmla="*/ 29 h 29"/>
                <a:gd name="T6" fmla="*/ 0 w 305"/>
                <a:gd name="T7" fmla="*/ 14 h 29"/>
                <a:gd name="T8" fmla="*/ 0 w 305"/>
                <a:gd name="T9" fmla="*/ 14 h 29"/>
                <a:gd name="T10" fmla="*/ 13 w 305"/>
                <a:gd name="T11" fmla="*/ 0 h 29"/>
                <a:gd name="T12" fmla="*/ 292 w 305"/>
                <a:gd name="T13" fmla="*/ 0 h 29"/>
                <a:gd name="T14" fmla="*/ 305 w 305"/>
                <a:gd name="T15" fmla="*/ 14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9">
                  <a:moveTo>
                    <a:pt x="305" y="14"/>
                  </a:moveTo>
                  <a:cubicBezTo>
                    <a:pt x="305" y="22"/>
                    <a:pt x="299" y="29"/>
                    <a:pt x="292" y="29"/>
                  </a:cubicBezTo>
                  <a:cubicBezTo>
                    <a:pt x="13" y="29"/>
                    <a:pt x="13" y="29"/>
                    <a:pt x="13" y="29"/>
                  </a:cubicBezTo>
                  <a:cubicBezTo>
                    <a:pt x="6" y="29"/>
                    <a:pt x="0" y="22"/>
                    <a:pt x="0" y="14"/>
                  </a:cubicBezTo>
                  <a:cubicBezTo>
                    <a:pt x="0" y="14"/>
                    <a:pt x="0" y="14"/>
                    <a:pt x="0" y="14"/>
                  </a:cubicBezTo>
                  <a:cubicBezTo>
                    <a:pt x="0" y="6"/>
                    <a:pt x="6" y="0"/>
                    <a:pt x="13" y="0"/>
                  </a:cubicBezTo>
                  <a:cubicBezTo>
                    <a:pt x="292" y="0"/>
                    <a:pt x="292" y="0"/>
                    <a:pt x="292" y="0"/>
                  </a:cubicBezTo>
                  <a:cubicBezTo>
                    <a:pt x="299" y="0"/>
                    <a:pt x="305" y="6"/>
                    <a:pt x="305" y="14"/>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2195760" y="5483300"/>
              <a:ext cx="1135062" cy="68263"/>
            </a:xfrm>
            <a:custGeom>
              <a:avLst/>
              <a:gdLst>
                <a:gd name="T0" fmla="*/ 302 w 302"/>
                <a:gd name="T1" fmla="*/ 9 h 18"/>
                <a:gd name="T2" fmla="*/ 289 w 302"/>
                <a:gd name="T3" fmla="*/ 18 h 18"/>
                <a:gd name="T4" fmla="*/ 13 w 302"/>
                <a:gd name="T5" fmla="*/ 18 h 18"/>
                <a:gd name="T6" fmla="*/ 0 w 302"/>
                <a:gd name="T7" fmla="*/ 9 h 18"/>
                <a:gd name="T8" fmla="*/ 0 w 302"/>
                <a:gd name="T9" fmla="*/ 9 h 18"/>
                <a:gd name="T10" fmla="*/ 13 w 302"/>
                <a:gd name="T11" fmla="*/ 0 h 18"/>
                <a:gd name="T12" fmla="*/ 289 w 302"/>
                <a:gd name="T13" fmla="*/ 0 h 18"/>
                <a:gd name="T14" fmla="*/ 302 w 302"/>
                <a:gd name="T15" fmla="*/ 9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18">
                  <a:moveTo>
                    <a:pt x="302" y="9"/>
                  </a:moveTo>
                  <a:cubicBezTo>
                    <a:pt x="302" y="14"/>
                    <a:pt x="296" y="18"/>
                    <a:pt x="289" y="18"/>
                  </a:cubicBezTo>
                  <a:cubicBezTo>
                    <a:pt x="13" y="18"/>
                    <a:pt x="13" y="18"/>
                    <a:pt x="13" y="18"/>
                  </a:cubicBezTo>
                  <a:cubicBezTo>
                    <a:pt x="6" y="18"/>
                    <a:pt x="0" y="14"/>
                    <a:pt x="0" y="9"/>
                  </a:cubicBezTo>
                  <a:cubicBezTo>
                    <a:pt x="0" y="9"/>
                    <a:pt x="0" y="9"/>
                    <a:pt x="0" y="9"/>
                  </a:cubicBezTo>
                  <a:cubicBezTo>
                    <a:pt x="0" y="4"/>
                    <a:pt x="6" y="0"/>
                    <a:pt x="13" y="0"/>
                  </a:cubicBezTo>
                  <a:cubicBezTo>
                    <a:pt x="289" y="0"/>
                    <a:pt x="289" y="0"/>
                    <a:pt x="289" y="0"/>
                  </a:cubicBezTo>
                  <a:cubicBezTo>
                    <a:pt x="296" y="0"/>
                    <a:pt x="302" y="4"/>
                    <a:pt x="302" y="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p:cNvSpPr>
            <p:nvPr/>
          </p:nvSpPr>
          <p:spPr bwMode="auto">
            <a:xfrm>
              <a:off x="2187823" y="4854650"/>
              <a:ext cx="1162050" cy="114300"/>
            </a:xfrm>
            <a:custGeom>
              <a:avLst/>
              <a:gdLst>
                <a:gd name="T0" fmla="*/ 309 w 309"/>
                <a:gd name="T1" fmla="*/ 15 h 30"/>
                <a:gd name="T2" fmla="*/ 296 w 309"/>
                <a:gd name="T3" fmla="*/ 30 h 30"/>
                <a:gd name="T4" fmla="*/ 13 w 309"/>
                <a:gd name="T5" fmla="*/ 30 h 30"/>
                <a:gd name="T6" fmla="*/ 0 w 309"/>
                <a:gd name="T7" fmla="*/ 15 h 30"/>
                <a:gd name="T8" fmla="*/ 0 w 309"/>
                <a:gd name="T9" fmla="*/ 15 h 30"/>
                <a:gd name="T10" fmla="*/ 13 w 309"/>
                <a:gd name="T11" fmla="*/ 0 h 30"/>
                <a:gd name="T12" fmla="*/ 296 w 309"/>
                <a:gd name="T13" fmla="*/ 0 h 30"/>
                <a:gd name="T14" fmla="*/ 309 w 309"/>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30">
                  <a:moveTo>
                    <a:pt x="309" y="15"/>
                  </a:moveTo>
                  <a:cubicBezTo>
                    <a:pt x="309" y="23"/>
                    <a:pt x="303" y="30"/>
                    <a:pt x="296" y="30"/>
                  </a:cubicBezTo>
                  <a:cubicBezTo>
                    <a:pt x="13" y="30"/>
                    <a:pt x="13" y="30"/>
                    <a:pt x="13" y="30"/>
                  </a:cubicBezTo>
                  <a:cubicBezTo>
                    <a:pt x="6" y="30"/>
                    <a:pt x="0" y="23"/>
                    <a:pt x="0" y="15"/>
                  </a:cubicBezTo>
                  <a:cubicBezTo>
                    <a:pt x="0" y="15"/>
                    <a:pt x="0" y="15"/>
                    <a:pt x="0" y="15"/>
                  </a:cubicBezTo>
                  <a:cubicBezTo>
                    <a:pt x="0" y="7"/>
                    <a:pt x="6" y="0"/>
                    <a:pt x="13" y="0"/>
                  </a:cubicBezTo>
                  <a:cubicBezTo>
                    <a:pt x="296" y="0"/>
                    <a:pt x="296" y="0"/>
                    <a:pt x="296" y="0"/>
                  </a:cubicBezTo>
                  <a:cubicBezTo>
                    <a:pt x="303" y="0"/>
                    <a:pt x="309" y="7"/>
                    <a:pt x="309" y="15"/>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2349748" y="1385962"/>
              <a:ext cx="1766887" cy="1119188"/>
            </a:xfrm>
            <a:custGeom>
              <a:avLst/>
              <a:gdLst>
                <a:gd name="T0" fmla="*/ 0 w 1113"/>
                <a:gd name="T1" fmla="*/ 0 h 705"/>
                <a:gd name="T2" fmla="*/ 1113 w 1113"/>
                <a:gd name="T3" fmla="*/ 705 h 705"/>
                <a:gd name="T4" fmla="*/ 900 w 1113"/>
                <a:gd name="T5" fmla="*/ 248 h 705"/>
                <a:gd name="T6" fmla="*/ 414 w 1113"/>
                <a:gd name="T7" fmla="*/ 0 h 705"/>
                <a:gd name="T8" fmla="*/ 0 w 1113"/>
                <a:gd name="T9" fmla="*/ 0 h 705"/>
              </a:gdLst>
              <a:ahLst/>
              <a:cxnLst>
                <a:cxn ang="0">
                  <a:pos x="T0" y="T1"/>
                </a:cxn>
                <a:cxn ang="0">
                  <a:pos x="T2" y="T3"/>
                </a:cxn>
                <a:cxn ang="0">
                  <a:pos x="T4" y="T5"/>
                </a:cxn>
                <a:cxn ang="0">
                  <a:pos x="T6" y="T7"/>
                </a:cxn>
                <a:cxn ang="0">
                  <a:pos x="T8" y="T9"/>
                </a:cxn>
              </a:cxnLst>
              <a:rect l="0" t="0" r="r" b="b"/>
              <a:pathLst>
                <a:path w="1113" h="705">
                  <a:moveTo>
                    <a:pt x="0" y="0"/>
                  </a:moveTo>
                  <a:lnTo>
                    <a:pt x="1113" y="705"/>
                  </a:lnTo>
                  <a:lnTo>
                    <a:pt x="900" y="248"/>
                  </a:lnTo>
                  <a:lnTo>
                    <a:pt x="414" y="0"/>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2349748" y="1385962"/>
              <a:ext cx="1766887" cy="1119188"/>
            </a:xfrm>
            <a:custGeom>
              <a:avLst/>
              <a:gdLst>
                <a:gd name="T0" fmla="*/ 0 w 1113"/>
                <a:gd name="T1" fmla="*/ 0 h 705"/>
                <a:gd name="T2" fmla="*/ 1113 w 1113"/>
                <a:gd name="T3" fmla="*/ 705 h 705"/>
                <a:gd name="T4" fmla="*/ 900 w 1113"/>
                <a:gd name="T5" fmla="*/ 248 h 705"/>
                <a:gd name="T6" fmla="*/ 414 w 1113"/>
                <a:gd name="T7" fmla="*/ 0 h 705"/>
              </a:gdLst>
              <a:ahLst/>
              <a:cxnLst>
                <a:cxn ang="0">
                  <a:pos x="T0" y="T1"/>
                </a:cxn>
                <a:cxn ang="0">
                  <a:pos x="T2" y="T3"/>
                </a:cxn>
                <a:cxn ang="0">
                  <a:pos x="T4" y="T5"/>
                </a:cxn>
                <a:cxn ang="0">
                  <a:pos x="T6" y="T7"/>
                </a:cxn>
              </a:cxnLst>
              <a:rect l="0" t="0" r="r" b="b"/>
              <a:pathLst>
                <a:path w="1113" h="705">
                  <a:moveTo>
                    <a:pt x="0" y="0"/>
                  </a:moveTo>
                  <a:lnTo>
                    <a:pt x="1113" y="705"/>
                  </a:lnTo>
                  <a:lnTo>
                    <a:pt x="900" y="248"/>
                  </a:lnTo>
                  <a:lnTo>
                    <a:pt x="41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p:cNvSpPr>
              <a:spLocks/>
            </p:cNvSpPr>
            <p:nvPr/>
          </p:nvSpPr>
          <p:spPr bwMode="auto">
            <a:xfrm>
              <a:off x="1436935" y="2298775"/>
              <a:ext cx="2679700" cy="788988"/>
            </a:xfrm>
            <a:custGeom>
              <a:avLst/>
              <a:gdLst>
                <a:gd name="T0" fmla="*/ 0 w 1688"/>
                <a:gd name="T1" fmla="*/ 0 h 497"/>
                <a:gd name="T2" fmla="*/ 1688 w 1688"/>
                <a:gd name="T3" fmla="*/ 213 h 497"/>
                <a:gd name="T4" fmla="*/ 1669 w 1688"/>
                <a:gd name="T5" fmla="*/ 441 h 497"/>
                <a:gd name="T6" fmla="*/ 2 w 1688"/>
                <a:gd name="T7" fmla="*/ 497 h 497"/>
                <a:gd name="T8" fmla="*/ 0 w 1688"/>
                <a:gd name="T9" fmla="*/ 0 h 497"/>
              </a:gdLst>
              <a:ahLst/>
              <a:cxnLst>
                <a:cxn ang="0">
                  <a:pos x="T0" y="T1"/>
                </a:cxn>
                <a:cxn ang="0">
                  <a:pos x="T2" y="T3"/>
                </a:cxn>
                <a:cxn ang="0">
                  <a:pos x="T4" y="T5"/>
                </a:cxn>
                <a:cxn ang="0">
                  <a:pos x="T6" y="T7"/>
                </a:cxn>
                <a:cxn ang="0">
                  <a:pos x="T8" y="T9"/>
                </a:cxn>
              </a:cxnLst>
              <a:rect l="0" t="0" r="r" b="b"/>
              <a:pathLst>
                <a:path w="1688" h="497">
                  <a:moveTo>
                    <a:pt x="0" y="0"/>
                  </a:moveTo>
                  <a:lnTo>
                    <a:pt x="1688" y="213"/>
                  </a:lnTo>
                  <a:lnTo>
                    <a:pt x="1669" y="441"/>
                  </a:lnTo>
                  <a:lnTo>
                    <a:pt x="2" y="497"/>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1643310" y="1779662"/>
              <a:ext cx="2473325" cy="1944688"/>
            </a:xfrm>
            <a:custGeom>
              <a:avLst/>
              <a:gdLst>
                <a:gd name="T0" fmla="*/ 1345 w 1558"/>
                <a:gd name="T1" fmla="*/ 0 h 1225"/>
                <a:gd name="T2" fmla="*/ 0 w 1558"/>
                <a:gd name="T3" fmla="*/ 1118 h 1225"/>
                <a:gd name="T4" fmla="*/ 59 w 1558"/>
                <a:gd name="T5" fmla="*/ 1225 h 1225"/>
                <a:gd name="T6" fmla="*/ 1558 w 1558"/>
                <a:gd name="T7" fmla="*/ 457 h 1225"/>
              </a:gdLst>
              <a:ahLst/>
              <a:cxnLst>
                <a:cxn ang="0">
                  <a:pos x="T0" y="T1"/>
                </a:cxn>
                <a:cxn ang="0">
                  <a:pos x="T2" y="T3"/>
                </a:cxn>
                <a:cxn ang="0">
                  <a:pos x="T4" y="T5"/>
                </a:cxn>
                <a:cxn ang="0">
                  <a:pos x="T6" y="T7"/>
                </a:cxn>
              </a:cxnLst>
              <a:rect l="0" t="0" r="r" b="b"/>
              <a:pathLst>
                <a:path w="1558" h="1225">
                  <a:moveTo>
                    <a:pt x="1345" y="0"/>
                  </a:moveTo>
                  <a:lnTo>
                    <a:pt x="0" y="1118"/>
                  </a:lnTo>
                  <a:lnTo>
                    <a:pt x="59" y="1225"/>
                  </a:lnTo>
                  <a:lnTo>
                    <a:pt x="1558" y="457"/>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p:cNvSpPr>
            <p:nvPr/>
          </p:nvSpPr>
          <p:spPr bwMode="auto">
            <a:xfrm>
              <a:off x="1643310" y="3554487"/>
              <a:ext cx="1992312" cy="793750"/>
            </a:xfrm>
            <a:custGeom>
              <a:avLst/>
              <a:gdLst>
                <a:gd name="T0" fmla="*/ 0 w 1255"/>
                <a:gd name="T1" fmla="*/ 0 h 500"/>
                <a:gd name="T2" fmla="*/ 1255 w 1255"/>
                <a:gd name="T3" fmla="*/ 268 h 500"/>
                <a:gd name="T4" fmla="*/ 1181 w 1255"/>
                <a:gd name="T5" fmla="*/ 500 h 500"/>
                <a:gd name="T6" fmla="*/ 59 w 1255"/>
                <a:gd name="T7" fmla="*/ 107 h 500"/>
                <a:gd name="T8" fmla="*/ 0 w 1255"/>
                <a:gd name="T9" fmla="*/ 0 h 500"/>
              </a:gdLst>
              <a:ahLst/>
              <a:cxnLst>
                <a:cxn ang="0">
                  <a:pos x="T0" y="T1"/>
                </a:cxn>
                <a:cxn ang="0">
                  <a:pos x="T2" y="T3"/>
                </a:cxn>
                <a:cxn ang="0">
                  <a:pos x="T4" y="T5"/>
                </a:cxn>
                <a:cxn ang="0">
                  <a:pos x="T6" y="T7"/>
                </a:cxn>
                <a:cxn ang="0">
                  <a:pos x="T8" y="T9"/>
                </a:cxn>
              </a:cxnLst>
              <a:rect l="0" t="0" r="r" b="b"/>
              <a:pathLst>
                <a:path w="1255" h="500">
                  <a:moveTo>
                    <a:pt x="0" y="0"/>
                  </a:moveTo>
                  <a:lnTo>
                    <a:pt x="1255" y="268"/>
                  </a:lnTo>
                  <a:lnTo>
                    <a:pt x="1181" y="500"/>
                  </a:lnTo>
                  <a:lnTo>
                    <a:pt x="59" y="107"/>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1917948" y="2636912"/>
              <a:ext cx="2198687" cy="1601788"/>
            </a:xfrm>
            <a:custGeom>
              <a:avLst/>
              <a:gdLst>
                <a:gd name="T0" fmla="*/ 1385 w 1385"/>
                <a:gd name="T1" fmla="*/ 0 h 1009"/>
                <a:gd name="T2" fmla="*/ 0 w 1385"/>
                <a:gd name="T3" fmla="*/ 893 h 1009"/>
                <a:gd name="T4" fmla="*/ 33 w 1385"/>
                <a:gd name="T5" fmla="*/ 1009 h 1009"/>
                <a:gd name="T6" fmla="*/ 1366 w 1385"/>
                <a:gd name="T7" fmla="*/ 228 h 1009"/>
              </a:gdLst>
              <a:ahLst/>
              <a:cxnLst>
                <a:cxn ang="0">
                  <a:pos x="T0" y="T1"/>
                </a:cxn>
                <a:cxn ang="0">
                  <a:pos x="T2" y="T3"/>
                </a:cxn>
                <a:cxn ang="0">
                  <a:pos x="T4" y="T5"/>
                </a:cxn>
                <a:cxn ang="0">
                  <a:pos x="T6" y="T7"/>
                </a:cxn>
              </a:cxnLst>
              <a:rect l="0" t="0" r="r" b="b"/>
              <a:pathLst>
                <a:path w="1385" h="1009">
                  <a:moveTo>
                    <a:pt x="1385" y="0"/>
                  </a:moveTo>
                  <a:lnTo>
                    <a:pt x="0" y="893"/>
                  </a:lnTo>
                  <a:lnTo>
                    <a:pt x="33" y="1009"/>
                  </a:lnTo>
                  <a:lnTo>
                    <a:pt x="1366" y="228"/>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1917948" y="4054550"/>
              <a:ext cx="1503362" cy="700088"/>
            </a:xfrm>
            <a:custGeom>
              <a:avLst/>
              <a:gdLst>
                <a:gd name="T0" fmla="*/ 0 w 947"/>
                <a:gd name="T1" fmla="*/ 0 h 441"/>
                <a:gd name="T2" fmla="*/ 947 w 947"/>
                <a:gd name="T3" fmla="*/ 374 h 441"/>
                <a:gd name="T4" fmla="*/ 897 w 947"/>
                <a:gd name="T5" fmla="*/ 441 h 441"/>
                <a:gd name="T6" fmla="*/ 33 w 947"/>
                <a:gd name="T7" fmla="*/ 116 h 441"/>
                <a:gd name="T8" fmla="*/ 0 w 947"/>
                <a:gd name="T9" fmla="*/ 0 h 441"/>
              </a:gdLst>
              <a:ahLst/>
              <a:cxnLst>
                <a:cxn ang="0">
                  <a:pos x="T0" y="T1"/>
                </a:cxn>
                <a:cxn ang="0">
                  <a:pos x="T2" y="T3"/>
                </a:cxn>
                <a:cxn ang="0">
                  <a:pos x="T4" y="T5"/>
                </a:cxn>
                <a:cxn ang="0">
                  <a:pos x="T6" y="T7"/>
                </a:cxn>
                <a:cxn ang="0">
                  <a:pos x="T8" y="T9"/>
                </a:cxn>
              </a:cxnLst>
              <a:rect l="0" t="0" r="r" b="b"/>
              <a:pathLst>
                <a:path w="947" h="441">
                  <a:moveTo>
                    <a:pt x="0" y="0"/>
                  </a:moveTo>
                  <a:lnTo>
                    <a:pt x="947" y="374"/>
                  </a:lnTo>
                  <a:lnTo>
                    <a:pt x="897" y="441"/>
                  </a:lnTo>
                  <a:lnTo>
                    <a:pt x="33" y="116"/>
                  </a:lnTo>
                  <a:lnTo>
                    <a:pt x="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1436935" y="1385962"/>
              <a:ext cx="1570037" cy="1701800"/>
            </a:xfrm>
            <a:custGeom>
              <a:avLst/>
              <a:gdLst>
                <a:gd name="T0" fmla="*/ 575 w 989"/>
                <a:gd name="T1" fmla="*/ 0 h 1072"/>
                <a:gd name="T2" fmla="*/ 0 w 989"/>
                <a:gd name="T3" fmla="*/ 575 h 1072"/>
                <a:gd name="T4" fmla="*/ 2 w 989"/>
                <a:gd name="T5" fmla="*/ 1072 h 1072"/>
                <a:gd name="T6" fmla="*/ 989 w 989"/>
                <a:gd name="T7" fmla="*/ 0 h 1072"/>
                <a:gd name="T8" fmla="*/ 575 w 989"/>
                <a:gd name="T9" fmla="*/ 0 h 1072"/>
              </a:gdLst>
              <a:ahLst/>
              <a:cxnLst>
                <a:cxn ang="0">
                  <a:pos x="T0" y="T1"/>
                </a:cxn>
                <a:cxn ang="0">
                  <a:pos x="T2" y="T3"/>
                </a:cxn>
                <a:cxn ang="0">
                  <a:pos x="T4" y="T5"/>
                </a:cxn>
                <a:cxn ang="0">
                  <a:pos x="T6" y="T7"/>
                </a:cxn>
                <a:cxn ang="0">
                  <a:pos x="T8" y="T9"/>
                </a:cxn>
              </a:cxnLst>
              <a:rect l="0" t="0" r="r" b="b"/>
              <a:pathLst>
                <a:path w="989" h="1072">
                  <a:moveTo>
                    <a:pt x="575" y="0"/>
                  </a:moveTo>
                  <a:lnTo>
                    <a:pt x="0" y="575"/>
                  </a:lnTo>
                  <a:lnTo>
                    <a:pt x="2" y="1072"/>
                  </a:lnTo>
                  <a:lnTo>
                    <a:pt x="989" y="0"/>
                  </a:lnTo>
                  <a:lnTo>
                    <a:pt x="575"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116385" y="3979937"/>
              <a:ext cx="1519237" cy="774700"/>
            </a:xfrm>
            <a:custGeom>
              <a:avLst/>
              <a:gdLst>
                <a:gd name="T0" fmla="*/ 60 w 957"/>
                <a:gd name="T1" fmla="*/ 488 h 488"/>
                <a:gd name="T2" fmla="*/ 883 w 957"/>
                <a:gd name="T3" fmla="*/ 232 h 488"/>
                <a:gd name="T4" fmla="*/ 957 w 957"/>
                <a:gd name="T5" fmla="*/ 0 h 488"/>
                <a:gd name="T6" fmla="*/ 0 w 957"/>
                <a:gd name="T7" fmla="*/ 431 h 488"/>
                <a:gd name="T8" fmla="*/ 60 w 957"/>
                <a:gd name="T9" fmla="*/ 488 h 488"/>
              </a:gdLst>
              <a:ahLst/>
              <a:cxnLst>
                <a:cxn ang="0">
                  <a:pos x="T0" y="T1"/>
                </a:cxn>
                <a:cxn ang="0">
                  <a:pos x="T2" y="T3"/>
                </a:cxn>
                <a:cxn ang="0">
                  <a:pos x="T4" y="T5"/>
                </a:cxn>
                <a:cxn ang="0">
                  <a:pos x="T6" y="T7"/>
                </a:cxn>
                <a:cxn ang="0">
                  <a:pos x="T8" y="T9"/>
                </a:cxn>
              </a:cxnLst>
              <a:rect l="0" t="0" r="r" b="b"/>
              <a:pathLst>
                <a:path w="957" h="488">
                  <a:moveTo>
                    <a:pt x="60" y="488"/>
                  </a:moveTo>
                  <a:lnTo>
                    <a:pt x="883" y="232"/>
                  </a:lnTo>
                  <a:lnTo>
                    <a:pt x="957" y="0"/>
                  </a:lnTo>
                  <a:lnTo>
                    <a:pt x="0" y="431"/>
                  </a:lnTo>
                  <a:lnTo>
                    <a:pt x="60" y="48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2116385" y="4648275"/>
              <a:ext cx="1304925" cy="106363"/>
            </a:xfrm>
            <a:custGeom>
              <a:avLst/>
              <a:gdLst>
                <a:gd name="T0" fmla="*/ 0 w 822"/>
                <a:gd name="T1" fmla="*/ 10 h 67"/>
                <a:gd name="T2" fmla="*/ 822 w 822"/>
                <a:gd name="T3" fmla="*/ 0 h 67"/>
                <a:gd name="T4" fmla="*/ 772 w 822"/>
                <a:gd name="T5" fmla="*/ 67 h 67"/>
                <a:gd name="T6" fmla="*/ 60 w 822"/>
                <a:gd name="T7" fmla="*/ 67 h 67"/>
                <a:gd name="T8" fmla="*/ 0 w 822"/>
                <a:gd name="T9" fmla="*/ 10 h 67"/>
              </a:gdLst>
              <a:ahLst/>
              <a:cxnLst>
                <a:cxn ang="0">
                  <a:pos x="T0" y="T1"/>
                </a:cxn>
                <a:cxn ang="0">
                  <a:pos x="T2" y="T3"/>
                </a:cxn>
                <a:cxn ang="0">
                  <a:pos x="T4" y="T5"/>
                </a:cxn>
                <a:cxn ang="0">
                  <a:pos x="T6" y="T7"/>
                </a:cxn>
                <a:cxn ang="0">
                  <a:pos x="T8" y="T9"/>
                </a:cxn>
              </a:cxnLst>
              <a:rect l="0" t="0" r="r" b="b"/>
              <a:pathLst>
                <a:path w="822" h="67">
                  <a:moveTo>
                    <a:pt x="0" y="10"/>
                  </a:moveTo>
                  <a:lnTo>
                    <a:pt x="822" y="0"/>
                  </a:lnTo>
                  <a:lnTo>
                    <a:pt x="772" y="67"/>
                  </a:lnTo>
                  <a:lnTo>
                    <a:pt x="60" y="67"/>
                  </a:lnTo>
                  <a:lnTo>
                    <a:pt x="0" y="1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5"/>
            <p:cNvSpPr>
              <a:spLocks/>
            </p:cNvSpPr>
            <p:nvPr/>
          </p:nvSpPr>
          <p:spPr bwMode="auto">
            <a:xfrm>
              <a:off x="1643310" y="1779662"/>
              <a:ext cx="2473325" cy="1944688"/>
            </a:xfrm>
            <a:custGeom>
              <a:avLst/>
              <a:gdLst>
                <a:gd name="T0" fmla="*/ 1345 w 1558"/>
                <a:gd name="T1" fmla="*/ 0 h 1225"/>
                <a:gd name="T2" fmla="*/ 0 w 1558"/>
                <a:gd name="T3" fmla="*/ 1118 h 1225"/>
                <a:gd name="T4" fmla="*/ 59 w 1558"/>
                <a:gd name="T5" fmla="*/ 1225 h 1225"/>
                <a:gd name="T6" fmla="*/ 1558 w 1558"/>
                <a:gd name="T7" fmla="*/ 457 h 1225"/>
                <a:gd name="T8" fmla="*/ 1345 w 1558"/>
                <a:gd name="T9" fmla="*/ 0 h 1225"/>
              </a:gdLst>
              <a:ahLst/>
              <a:cxnLst>
                <a:cxn ang="0">
                  <a:pos x="T0" y="T1"/>
                </a:cxn>
                <a:cxn ang="0">
                  <a:pos x="T2" y="T3"/>
                </a:cxn>
                <a:cxn ang="0">
                  <a:pos x="T4" y="T5"/>
                </a:cxn>
                <a:cxn ang="0">
                  <a:pos x="T6" y="T7"/>
                </a:cxn>
                <a:cxn ang="0">
                  <a:pos x="T8" y="T9"/>
                </a:cxn>
              </a:cxnLst>
              <a:rect l="0" t="0" r="r" b="b"/>
              <a:pathLst>
                <a:path w="1558" h="1225">
                  <a:moveTo>
                    <a:pt x="1345" y="0"/>
                  </a:moveTo>
                  <a:lnTo>
                    <a:pt x="0" y="1118"/>
                  </a:lnTo>
                  <a:lnTo>
                    <a:pt x="59" y="1225"/>
                  </a:lnTo>
                  <a:lnTo>
                    <a:pt x="1558" y="457"/>
                  </a:lnTo>
                  <a:lnTo>
                    <a:pt x="1345"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1917948" y="2636912"/>
              <a:ext cx="2198687" cy="1601788"/>
            </a:xfrm>
            <a:custGeom>
              <a:avLst/>
              <a:gdLst>
                <a:gd name="T0" fmla="*/ 1385 w 1385"/>
                <a:gd name="T1" fmla="*/ 0 h 1009"/>
                <a:gd name="T2" fmla="*/ 0 w 1385"/>
                <a:gd name="T3" fmla="*/ 893 h 1009"/>
                <a:gd name="T4" fmla="*/ 33 w 1385"/>
                <a:gd name="T5" fmla="*/ 1009 h 1009"/>
                <a:gd name="T6" fmla="*/ 1366 w 1385"/>
                <a:gd name="T7" fmla="*/ 228 h 1009"/>
                <a:gd name="T8" fmla="*/ 1385 w 1385"/>
                <a:gd name="T9" fmla="*/ 0 h 1009"/>
              </a:gdLst>
              <a:ahLst/>
              <a:cxnLst>
                <a:cxn ang="0">
                  <a:pos x="T0" y="T1"/>
                </a:cxn>
                <a:cxn ang="0">
                  <a:pos x="T2" y="T3"/>
                </a:cxn>
                <a:cxn ang="0">
                  <a:pos x="T4" y="T5"/>
                </a:cxn>
                <a:cxn ang="0">
                  <a:pos x="T6" y="T7"/>
                </a:cxn>
                <a:cxn ang="0">
                  <a:pos x="T8" y="T9"/>
                </a:cxn>
              </a:cxnLst>
              <a:rect l="0" t="0" r="r" b="b"/>
              <a:pathLst>
                <a:path w="1385" h="1009">
                  <a:moveTo>
                    <a:pt x="1385" y="0"/>
                  </a:moveTo>
                  <a:lnTo>
                    <a:pt x="0" y="893"/>
                  </a:lnTo>
                  <a:lnTo>
                    <a:pt x="33" y="1009"/>
                  </a:lnTo>
                  <a:lnTo>
                    <a:pt x="1366" y="228"/>
                  </a:lnTo>
                  <a:lnTo>
                    <a:pt x="1385"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5465231" y="1484784"/>
            <a:ext cx="864096" cy="870327"/>
            <a:chOff x="5463438" y="1753346"/>
            <a:chExt cx="864096" cy="870327"/>
          </a:xfrm>
        </p:grpSpPr>
        <p:sp>
          <p:nvSpPr>
            <p:cNvPr id="26" name="Oval 43"/>
            <p:cNvSpPr>
              <a:spLocks noChangeArrowheads="1"/>
            </p:cNvSpPr>
            <p:nvPr/>
          </p:nvSpPr>
          <p:spPr bwMode="auto">
            <a:xfrm>
              <a:off x="5467024" y="1753346"/>
              <a:ext cx="860510" cy="870327"/>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7" name="文本框 26"/>
            <p:cNvSpPr txBox="1"/>
            <p:nvPr/>
          </p:nvSpPr>
          <p:spPr>
            <a:xfrm>
              <a:off x="5463438" y="1834566"/>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cxnSp>
        <p:nvCxnSpPr>
          <p:cNvPr id="28" name="直接连接符 27"/>
          <p:cNvCxnSpPr/>
          <p:nvPr/>
        </p:nvCxnSpPr>
        <p:spPr>
          <a:xfrm>
            <a:off x="6528253" y="1969408"/>
            <a:ext cx="1512168" cy="0"/>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2"/>
          <p:cNvGrpSpPr>
            <a:grpSpLocks/>
          </p:cNvGrpSpPr>
          <p:nvPr/>
        </p:nvGrpSpPr>
        <p:grpSpPr bwMode="auto">
          <a:xfrm>
            <a:off x="9137401" y="1033374"/>
            <a:ext cx="1133475" cy="503238"/>
            <a:chOff x="0" y="0"/>
            <a:chExt cx="1131895" cy="504056"/>
          </a:xfrm>
          <a:effectLst>
            <a:outerShdw blurRad="241300" dist="50800" dir="2700000" algn="tl" rotWithShape="0">
              <a:prstClr val="black">
                <a:alpha val="21000"/>
              </a:prstClr>
            </a:outerShdw>
          </a:effectLst>
        </p:grpSpPr>
        <p:sp>
          <p:nvSpPr>
            <p:cNvPr id="30" name="矩形 46"/>
            <p:cNvSpPr>
              <a:spLocks noChangeArrowheads="1"/>
            </p:cNvSpPr>
            <p:nvPr/>
          </p:nvSpPr>
          <p:spPr bwMode="auto">
            <a:xfrm>
              <a:off x="0" y="0"/>
              <a:ext cx="1080120" cy="504056"/>
            </a:xfrm>
            <a:prstGeom prst="round2Same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31"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32" name="矩形 60"/>
          <p:cNvSpPr>
            <a:spLocks noChangeArrowheads="1"/>
          </p:cNvSpPr>
          <p:nvPr/>
        </p:nvSpPr>
        <p:spPr bwMode="auto">
          <a:xfrm>
            <a:off x="8099718" y="1737978"/>
            <a:ext cx="307087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grpSp>
        <p:nvGrpSpPr>
          <p:cNvPr id="33" name="组合 32"/>
          <p:cNvGrpSpPr/>
          <p:nvPr/>
        </p:nvGrpSpPr>
        <p:grpSpPr>
          <a:xfrm>
            <a:off x="5465231" y="3377922"/>
            <a:ext cx="864096" cy="870327"/>
            <a:chOff x="5463438" y="1753346"/>
            <a:chExt cx="864096" cy="870327"/>
          </a:xfrm>
        </p:grpSpPr>
        <p:sp>
          <p:nvSpPr>
            <p:cNvPr id="34" name="Oval 43"/>
            <p:cNvSpPr>
              <a:spLocks noChangeArrowheads="1"/>
            </p:cNvSpPr>
            <p:nvPr/>
          </p:nvSpPr>
          <p:spPr bwMode="auto">
            <a:xfrm>
              <a:off x="5467024" y="1753346"/>
              <a:ext cx="860510" cy="870327"/>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文本框 34"/>
            <p:cNvSpPr txBox="1"/>
            <p:nvPr/>
          </p:nvSpPr>
          <p:spPr>
            <a:xfrm>
              <a:off x="5463438" y="1834566"/>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grpSp>
      <p:cxnSp>
        <p:nvCxnSpPr>
          <p:cNvPr id="36" name="直接连接符 35"/>
          <p:cNvCxnSpPr/>
          <p:nvPr/>
        </p:nvCxnSpPr>
        <p:spPr>
          <a:xfrm>
            <a:off x="6528253" y="3862546"/>
            <a:ext cx="1512168"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37" name="Group 22"/>
          <p:cNvGrpSpPr>
            <a:grpSpLocks/>
          </p:cNvGrpSpPr>
          <p:nvPr/>
        </p:nvGrpSpPr>
        <p:grpSpPr bwMode="auto">
          <a:xfrm>
            <a:off x="9137401" y="2926512"/>
            <a:ext cx="1133475" cy="503238"/>
            <a:chOff x="0" y="0"/>
            <a:chExt cx="1131895" cy="504056"/>
          </a:xfrm>
          <a:effectLst>
            <a:outerShdw blurRad="241300" dist="50800" dir="2700000" algn="tl" rotWithShape="0">
              <a:prstClr val="black">
                <a:alpha val="21000"/>
              </a:prstClr>
            </a:outerShdw>
          </a:effectLst>
        </p:grpSpPr>
        <p:sp>
          <p:nvSpPr>
            <p:cNvPr id="38" name="矩形 46"/>
            <p:cNvSpPr>
              <a:spLocks noChangeArrowheads="1"/>
            </p:cNvSpPr>
            <p:nvPr/>
          </p:nvSpPr>
          <p:spPr bwMode="auto">
            <a:xfrm>
              <a:off x="0" y="0"/>
              <a:ext cx="1080120" cy="504056"/>
            </a:xfrm>
            <a:prstGeom prst="round2Same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39"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0" name="矩形 60"/>
          <p:cNvSpPr>
            <a:spLocks noChangeArrowheads="1"/>
          </p:cNvSpPr>
          <p:nvPr/>
        </p:nvSpPr>
        <p:spPr bwMode="auto">
          <a:xfrm>
            <a:off x="8099718" y="3631116"/>
            <a:ext cx="307087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grpSp>
        <p:nvGrpSpPr>
          <p:cNvPr id="41" name="组合 40"/>
          <p:cNvGrpSpPr/>
          <p:nvPr/>
        </p:nvGrpSpPr>
        <p:grpSpPr>
          <a:xfrm>
            <a:off x="5465231" y="5278531"/>
            <a:ext cx="864096" cy="870327"/>
            <a:chOff x="5463438" y="1753346"/>
            <a:chExt cx="864096" cy="870327"/>
          </a:xfrm>
        </p:grpSpPr>
        <p:sp>
          <p:nvSpPr>
            <p:cNvPr id="42" name="Oval 43"/>
            <p:cNvSpPr>
              <a:spLocks noChangeArrowheads="1"/>
            </p:cNvSpPr>
            <p:nvPr/>
          </p:nvSpPr>
          <p:spPr bwMode="auto">
            <a:xfrm>
              <a:off x="5467024" y="1753346"/>
              <a:ext cx="860510" cy="870327"/>
            </a:xfrm>
            <a:prstGeom prst="ellipse">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文本框 42"/>
            <p:cNvSpPr txBox="1"/>
            <p:nvPr/>
          </p:nvSpPr>
          <p:spPr>
            <a:xfrm>
              <a:off x="5463438" y="1834566"/>
              <a:ext cx="864096" cy="707886"/>
            </a:xfrm>
            <a:prstGeom prst="rect">
              <a:avLst/>
            </a:prstGeom>
            <a:noFill/>
          </p:spPr>
          <p:txBody>
            <a:bodyPr wrap="square" rtlCol="0">
              <a:spAutoFit/>
            </a:bodyPr>
            <a:lstStyle/>
            <a:p>
              <a:pPr algn="ctr"/>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cxnSp>
        <p:nvCxnSpPr>
          <p:cNvPr id="44" name="直接连接符 43"/>
          <p:cNvCxnSpPr/>
          <p:nvPr/>
        </p:nvCxnSpPr>
        <p:spPr>
          <a:xfrm>
            <a:off x="6528253" y="5763155"/>
            <a:ext cx="1512168" cy="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45" name="Group 22"/>
          <p:cNvGrpSpPr>
            <a:grpSpLocks/>
          </p:cNvGrpSpPr>
          <p:nvPr/>
        </p:nvGrpSpPr>
        <p:grpSpPr bwMode="auto">
          <a:xfrm>
            <a:off x="9137401" y="4827121"/>
            <a:ext cx="1133475" cy="503238"/>
            <a:chOff x="0" y="0"/>
            <a:chExt cx="1131895" cy="504056"/>
          </a:xfrm>
          <a:effectLst>
            <a:outerShdw blurRad="241300" dist="50800" dir="2700000" algn="tl" rotWithShape="0">
              <a:prstClr val="black">
                <a:alpha val="21000"/>
              </a:prstClr>
            </a:outerShdw>
          </a:effectLst>
        </p:grpSpPr>
        <p:sp>
          <p:nvSpPr>
            <p:cNvPr id="46" name="矩形 46"/>
            <p:cNvSpPr>
              <a:spLocks noChangeArrowheads="1"/>
            </p:cNvSpPr>
            <p:nvPr/>
          </p:nvSpPr>
          <p:spPr bwMode="auto">
            <a:xfrm>
              <a:off x="0" y="0"/>
              <a:ext cx="1080120" cy="504056"/>
            </a:xfrm>
            <a:prstGeom prst="round2Same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47"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8" name="矩形 60"/>
          <p:cNvSpPr>
            <a:spLocks noChangeArrowheads="1"/>
          </p:cNvSpPr>
          <p:nvPr/>
        </p:nvSpPr>
        <p:spPr bwMode="auto">
          <a:xfrm>
            <a:off x="8099718" y="5531725"/>
            <a:ext cx="3070871"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50"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51" name="图片 50"/>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002697500"/>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par>
                          <p:cTn id="11" fill="hold">
                            <p:stCondLst>
                              <p:cond delay="1400"/>
                            </p:stCondLst>
                            <p:childTnLst>
                              <p:par>
                                <p:cTn id="12" presetID="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900"/>
                            </p:stCondLst>
                            <p:childTnLst>
                              <p:par>
                                <p:cTn id="17" presetID="53" presetClass="entr" presetSubtype="16"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fltVal val="0"/>
                                          </p:val>
                                        </p:tav>
                                        <p:tav tm="100000">
                                          <p:val>
                                            <p:strVal val="#ppt_h"/>
                                          </p:val>
                                        </p:tav>
                                      </p:tavLst>
                                    </p:anim>
                                    <p:animEffect transition="in" filter="fade">
                                      <p:cBhvr>
                                        <p:cTn id="21" dur="500"/>
                                        <p:tgtEl>
                                          <p:spTgt spid="25"/>
                                        </p:tgtEl>
                                      </p:cBhvr>
                                    </p:animEffect>
                                  </p:childTnLst>
                                </p:cTn>
                              </p:par>
                            </p:childTnLst>
                          </p:cTn>
                        </p:par>
                        <p:par>
                          <p:cTn id="22" fill="hold">
                            <p:stCondLst>
                              <p:cond delay="24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250"/>
                                        <p:tgtEl>
                                          <p:spTgt spid="28"/>
                                        </p:tgtEl>
                                      </p:cBhvr>
                                    </p:animEffect>
                                  </p:childTnLst>
                                </p:cTn>
                              </p:par>
                            </p:childTnLst>
                          </p:cTn>
                        </p:par>
                        <p:par>
                          <p:cTn id="26" fill="hold">
                            <p:stCondLst>
                              <p:cond delay="2650"/>
                            </p:stCondLst>
                            <p:childTnLst>
                              <p:par>
                                <p:cTn id="27" presetID="22" presetClass="entr" presetSubtype="8"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3150"/>
                            </p:stCondLst>
                            <p:childTnLst>
                              <p:par>
                                <p:cTn id="31" presetID="22" presetClass="entr" presetSubtype="8" fill="hold" grpId="0" nodeType="afterEffect">
                                  <p:stCondLst>
                                    <p:cond delay="0"/>
                                  </p:stCondLst>
                                  <p:iterate type="lt">
                                    <p:tmPct val="10000"/>
                                  </p:iterate>
                                  <p:childTnLst>
                                    <p:set>
                                      <p:cBhvr>
                                        <p:cTn id="32" dur="1" fill="hold">
                                          <p:stCondLst>
                                            <p:cond delay="0"/>
                                          </p:stCondLst>
                                        </p:cTn>
                                        <p:tgtEl>
                                          <p:spTgt spid="32"/>
                                        </p:tgtEl>
                                        <p:attrNameLst>
                                          <p:attrName>style.visibility</p:attrName>
                                        </p:attrNameLst>
                                      </p:cBhvr>
                                      <p:to>
                                        <p:strVal val="visible"/>
                                      </p:to>
                                    </p:set>
                                    <p:animEffect transition="in" filter="wipe(left)">
                                      <p:cBhvr>
                                        <p:cTn id="33" dur="250"/>
                                        <p:tgtEl>
                                          <p:spTgt spid="32"/>
                                        </p:tgtEl>
                                      </p:cBhvr>
                                    </p:animEffect>
                                  </p:childTnLst>
                                </p:cTn>
                              </p:par>
                            </p:childTnLst>
                          </p:cTn>
                        </p:par>
                        <p:par>
                          <p:cTn id="34" fill="hold">
                            <p:stCondLst>
                              <p:cond delay="4500"/>
                            </p:stCondLst>
                            <p:childTnLst>
                              <p:par>
                                <p:cTn id="35" presetID="53" presetClass="entr" presetSubtype="16"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par>
                          <p:cTn id="40" fill="hold">
                            <p:stCondLst>
                              <p:cond delay="5000"/>
                            </p:stCondLst>
                            <p:childTnLst>
                              <p:par>
                                <p:cTn id="41" presetID="22" presetClass="entr" presetSubtype="8"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250"/>
                                        <p:tgtEl>
                                          <p:spTgt spid="36"/>
                                        </p:tgtEl>
                                      </p:cBhvr>
                                    </p:animEffect>
                                  </p:childTnLst>
                                </p:cTn>
                              </p:par>
                            </p:childTnLst>
                          </p:cTn>
                        </p:par>
                        <p:par>
                          <p:cTn id="44" fill="hold">
                            <p:stCondLst>
                              <p:cond delay="5250"/>
                            </p:stCondLst>
                            <p:childTnLst>
                              <p:par>
                                <p:cTn id="45" presetID="22" presetClass="entr" presetSubtype="8"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par>
                          <p:cTn id="48" fill="hold">
                            <p:stCondLst>
                              <p:cond delay="5750"/>
                            </p:stCondLst>
                            <p:childTnLst>
                              <p:par>
                                <p:cTn id="49" presetID="22" presetClass="entr" presetSubtype="8" fill="hold" grpId="0" nodeType="afterEffect">
                                  <p:stCondLst>
                                    <p:cond delay="0"/>
                                  </p:stCondLst>
                                  <p:iterate type="lt">
                                    <p:tmPct val="10000"/>
                                  </p:iterate>
                                  <p:childTnLst>
                                    <p:set>
                                      <p:cBhvr>
                                        <p:cTn id="50" dur="1" fill="hold">
                                          <p:stCondLst>
                                            <p:cond delay="0"/>
                                          </p:stCondLst>
                                        </p:cTn>
                                        <p:tgtEl>
                                          <p:spTgt spid="40"/>
                                        </p:tgtEl>
                                        <p:attrNameLst>
                                          <p:attrName>style.visibility</p:attrName>
                                        </p:attrNameLst>
                                      </p:cBhvr>
                                      <p:to>
                                        <p:strVal val="visible"/>
                                      </p:to>
                                    </p:set>
                                    <p:animEffect transition="in" filter="wipe(left)">
                                      <p:cBhvr>
                                        <p:cTn id="51" dur="250"/>
                                        <p:tgtEl>
                                          <p:spTgt spid="40"/>
                                        </p:tgtEl>
                                      </p:cBhvr>
                                    </p:animEffect>
                                  </p:childTnLst>
                                </p:cTn>
                              </p:par>
                            </p:childTnLst>
                          </p:cTn>
                        </p:par>
                        <p:par>
                          <p:cTn id="52" fill="hold">
                            <p:stCondLst>
                              <p:cond delay="7100"/>
                            </p:stCondLst>
                            <p:childTnLst>
                              <p:par>
                                <p:cTn id="53" presetID="53" presetClass="entr" presetSubtype="16"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ppt_w</p:attrName>
                                        </p:attrNameLst>
                                      </p:cBhvr>
                                      <p:tavLst>
                                        <p:tav tm="0">
                                          <p:val>
                                            <p:fltVal val="0"/>
                                          </p:val>
                                        </p:tav>
                                        <p:tav tm="100000">
                                          <p:val>
                                            <p:strVal val="#ppt_w"/>
                                          </p:val>
                                        </p:tav>
                                      </p:tavLst>
                                    </p:anim>
                                    <p:anim calcmode="lin" valueType="num">
                                      <p:cBhvr>
                                        <p:cTn id="56" dur="500" fill="hold"/>
                                        <p:tgtEl>
                                          <p:spTgt spid="41"/>
                                        </p:tgtEl>
                                        <p:attrNameLst>
                                          <p:attrName>ppt_h</p:attrName>
                                        </p:attrNameLst>
                                      </p:cBhvr>
                                      <p:tavLst>
                                        <p:tav tm="0">
                                          <p:val>
                                            <p:fltVal val="0"/>
                                          </p:val>
                                        </p:tav>
                                        <p:tav tm="100000">
                                          <p:val>
                                            <p:strVal val="#ppt_h"/>
                                          </p:val>
                                        </p:tav>
                                      </p:tavLst>
                                    </p:anim>
                                    <p:animEffect transition="in" filter="fade">
                                      <p:cBhvr>
                                        <p:cTn id="57" dur="500"/>
                                        <p:tgtEl>
                                          <p:spTgt spid="41"/>
                                        </p:tgtEl>
                                      </p:cBhvr>
                                    </p:animEffect>
                                  </p:childTnLst>
                                </p:cTn>
                              </p:par>
                            </p:childTnLst>
                          </p:cTn>
                        </p:par>
                        <p:par>
                          <p:cTn id="58" fill="hold">
                            <p:stCondLst>
                              <p:cond delay="76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250"/>
                                        <p:tgtEl>
                                          <p:spTgt spid="44"/>
                                        </p:tgtEl>
                                      </p:cBhvr>
                                    </p:animEffect>
                                  </p:childTnLst>
                                </p:cTn>
                              </p:par>
                            </p:childTnLst>
                          </p:cTn>
                        </p:par>
                        <p:par>
                          <p:cTn id="62" fill="hold">
                            <p:stCondLst>
                              <p:cond delay="7850"/>
                            </p:stCondLst>
                            <p:childTnLst>
                              <p:par>
                                <p:cTn id="63" presetID="22" presetClass="entr" presetSubtype="8" fill="hold"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wipe(left)">
                                      <p:cBhvr>
                                        <p:cTn id="65" dur="500"/>
                                        <p:tgtEl>
                                          <p:spTgt spid="45"/>
                                        </p:tgtEl>
                                      </p:cBhvr>
                                    </p:animEffect>
                                  </p:childTnLst>
                                </p:cTn>
                              </p:par>
                            </p:childTnLst>
                          </p:cTn>
                        </p:par>
                        <p:par>
                          <p:cTn id="66" fill="hold">
                            <p:stCondLst>
                              <p:cond delay="8350"/>
                            </p:stCondLst>
                            <p:childTnLst>
                              <p:par>
                                <p:cTn id="67" presetID="22" presetClass="entr" presetSubtype="8" fill="hold" grpId="0" nodeType="afterEffect">
                                  <p:stCondLst>
                                    <p:cond delay="0"/>
                                  </p:stCondLst>
                                  <p:iterate type="lt">
                                    <p:tmPct val="10000"/>
                                  </p:iterate>
                                  <p:childTnLst>
                                    <p:set>
                                      <p:cBhvr>
                                        <p:cTn id="68" dur="1" fill="hold">
                                          <p:stCondLst>
                                            <p:cond delay="0"/>
                                          </p:stCondLst>
                                        </p:cTn>
                                        <p:tgtEl>
                                          <p:spTgt spid="48"/>
                                        </p:tgtEl>
                                        <p:attrNameLst>
                                          <p:attrName>style.visibility</p:attrName>
                                        </p:attrNameLst>
                                      </p:cBhvr>
                                      <p:to>
                                        <p:strVal val="visible"/>
                                      </p:to>
                                    </p:set>
                                    <p:animEffect transition="in" filter="wipe(left)">
                                      <p:cBhvr>
                                        <p:cTn id="69"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8"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95030" y="2420888"/>
            <a:ext cx="10155150" cy="2031030"/>
            <a:chOff x="895030" y="2420888"/>
            <a:chExt cx="10155150" cy="2031030"/>
          </a:xfrm>
        </p:grpSpPr>
        <p:sp>
          <p:nvSpPr>
            <p:cNvPr id="5" name="弧形 4"/>
            <p:cNvSpPr/>
            <p:nvPr/>
          </p:nvSpPr>
          <p:spPr>
            <a:xfrm>
              <a:off x="895030" y="2420888"/>
              <a:ext cx="2031030" cy="2031030"/>
            </a:xfrm>
            <a:prstGeom prst="arc">
              <a:avLst>
                <a:gd name="adj1" fmla="val 10844642"/>
                <a:gd name="adj2" fmla="val 0"/>
              </a:avLst>
            </a:prstGeom>
            <a:ln w="76200">
              <a:solidFill>
                <a:schemeClr val="accent1"/>
              </a:solidFill>
              <a:prstDash val="solid"/>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p:nvPr/>
          </p:nvSpPr>
          <p:spPr>
            <a:xfrm>
              <a:off x="2926060" y="2420888"/>
              <a:ext cx="2031030" cy="2031030"/>
            </a:xfrm>
            <a:prstGeom prst="arc">
              <a:avLst>
                <a:gd name="adj1" fmla="val 10844642"/>
                <a:gd name="adj2" fmla="val 0"/>
              </a:avLst>
            </a:prstGeom>
            <a:ln w="76200">
              <a:solidFill>
                <a:schemeClr val="accent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p:cNvSpPr/>
            <p:nvPr/>
          </p:nvSpPr>
          <p:spPr>
            <a:xfrm>
              <a:off x="4957090" y="2420888"/>
              <a:ext cx="2031030" cy="2031030"/>
            </a:xfrm>
            <a:prstGeom prst="arc">
              <a:avLst>
                <a:gd name="adj1" fmla="val 10844642"/>
                <a:gd name="adj2" fmla="val 0"/>
              </a:avLst>
            </a:prstGeom>
            <a:ln w="76200">
              <a:solidFill>
                <a:schemeClr val="accent3"/>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弧形 7"/>
            <p:cNvSpPr/>
            <p:nvPr/>
          </p:nvSpPr>
          <p:spPr>
            <a:xfrm>
              <a:off x="6988120" y="2420888"/>
              <a:ext cx="2031030" cy="2031030"/>
            </a:xfrm>
            <a:prstGeom prst="arc">
              <a:avLst>
                <a:gd name="adj1" fmla="val 10844642"/>
                <a:gd name="adj2" fmla="val 0"/>
              </a:avLst>
            </a:prstGeom>
            <a:ln w="76200">
              <a:solidFill>
                <a:schemeClr val="accent4"/>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8"/>
            <p:cNvSpPr/>
            <p:nvPr/>
          </p:nvSpPr>
          <p:spPr>
            <a:xfrm>
              <a:off x="9019150" y="2420888"/>
              <a:ext cx="2031030" cy="2031030"/>
            </a:xfrm>
            <a:prstGeom prst="arc">
              <a:avLst>
                <a:gd name="adj1" fmla="val 10844642"/>
                <a:gd name="adj2" fmla="val 0"/>
              </a:avLst>
            </a:prstGeom>
            <a:ln w="76200">
              <a:solidFill>
                <a:schemeClr val="accent5"/>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椭圆 9"/>
            <p:cNvSpPr/>
            <p:nvPr/>
          </p:nvSpPr>
          <p:spPr>
            <a:xfrm>
              <a:off x="3328501" y="2823329"/>
              <a:ext cx="1226149" cy="1226149"/>
            </a:xfrm>
            <a:prstGeom prst="ellipse">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椭圆 10"/>
            <p:cNvSpPr/>
            <p:nvPr/>
          </p:nvSpPr>
          <p:spPr>
            <a:xfrm>
              <a:off x="5359531" y="2823329"/>
              <a:ext cx="1226149" cy="1226149"/>
            </a:xfrm>
            <a:prstGeom prst="ellipse">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2" name="椭圆 11"/>
            <p:cNvSpPr/>
            <p:nvPr/>
          </p:nvSpPr>
          <p:spPr>
            <a:xfrm>
              <a:off x="7390561" y="2823329"/>
              <a:ext cx="1226149" cy="1226149"/>
            </a:xfrm>
            <a:prstGeom prst="ellipse">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3" name="椭圆 12"/>
            <p:cNvSpPr/>
            <p:nvPr/>
          </p:nvSpPr>
          <p:spPr>
            <a:xfrm>
              <a:off x="9421591" y="2823329"/>
              <a:ext cx="1226149" cy="1226149"/>
            </a:xfrm>
            <a:prstGeom prst="ellipse">
              <a:avLst/>
            </a:prstGeom>
            <a:solidFill>
              <a:schemeClr val="accent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4" name="椭圆 13"/>
            <p:cNvSpPr/>
            <p:nvPr/>
          </p:nvSpPr>
          <p:spPr>
            <a:xfrm>
              <a:off x="1297471" y="2823329"/>
              <a:ext cx="1226149" cy="1226149"/>
            </a:xfrm>
            <a:prstGeom prst="ellipse">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Freeform 100"/>
            <p:cNvSpPr>
              <a:spLocks/>
            </p:cNvSpPr>
            <p:nvPr/>
          </p:nvSpPr>
          <p:spPr bwMode="auto">
            <a:xfrm>
              <a:off x="1678665" y="3198161"/>
              <a:ext cx="422881" cy="476483"/>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595959"/>
                </a:solidFill>
              </a:endParaRPr>
            </a:p>
          </p:txBody>
        </p:sp>
        <p:sp>
          <p:nvSpPr>
            <p:cNvPr id="17" name="Freeform 23"/>
            <p:cNvSpPr>
              <a:spLocks noEditPoints="1"/>
            </p:cNvSpPr>
            <p:nvPr/>
          </p:nvSpPr>
          <p:spPr bwMode="auto">
            <a:xfrm>
              <a:off x="3670575" y="3211562"/>
              <a:ext cx="542001" cy="449682"/>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595959"/>
                </a:solidFill>
              </a:endParaRPr>
            </a:p>
          </p:txBody>
        </p:sp>
        <p:grpSp>
          <p:nvGrpSpPr>
            <p:cNvPr id="18" name="Group 67"/>
            <p:cNvGrpSpPr/>
            <p:nvPr/>
          </p:nvGrpSpPr>
          <p:grpSpPr>
            <a:xfrm>
              <a:off x="5658235" y="3291535"/>
              <a:ext cx="701023" cy="247679"/>
              <a:chOff x="1441430" y="4357700"/>
              <a:chExt cx="503238" cy="177800"/>
            </a:xfrm>
            <a:solidFill>
              <a:schemeClr val="bg1"/>
            </a:solidFill>
          </p:grpSpPr>
          <p:sp>
            <p:nvSpPr>
              <p:cNvPr id="32" name="Freeform 19"/>
              <p:cNvSpPr>
                <a:spLocks/>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595959"/>
                  </a:solidFill>
                </a:endParaRPr>
              </a:p>
            </p:txBody>
          </p:sp>
          <p:sp>
            <p:nvSpPr>
              <p:cNvPr id="33" name="Freeform 20"/>
              <p:cNvSpPr>
                <a:spLocks/>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595959"/>
                  </a:solidFill>
                </a:endParaRPr>
              </a:p>
            </p:txBody>
          </p:sp>
          <p:sp>
            <p:nvSpPr>
              <p:cNvPr id="34" name="Freeform 21"/>
              <p:cNvSpPr>
                <a:spLocks/>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rgbClr val="595959"/>
                  </a:solidFill>
                </a:endParaRPr>
              </a:p>
            </p:txBody>
          </p:sp>
        </p:grpSp>
        <p:grpSp>
          <p:nvGrpSpPr>
            <p:cNvPr id="19" name="Group 68"/>
            <p:cNvGrpSpPr/>
            <p:nvPr/>
          </p:nvGrpSpPr>
          <p:grpSpPr>
            <a:xfrm>
              <a:off x="7767627" y="3186213"/>
              <a:ext cx="469507" cy="470307"/>
              <a:chOff x="6998061" y="3496249"/>
              <a:chExt cx="366051" cy="366676"/>
            </a:xfrm>
            <a:solidFill>
              <a:schemeClr val="bg1"/>
            </a:solidFill>
          </p:grpSpPr>
          <p:sp>
            <p:nvSpPr>
              <p:cNvPr id="23" name="AutoShape 7"/>
              <p:cNvSpPr>
                <a:spLocks/>
              </p:cNvSpPr>
              <p:nvPr/>
            </p:nvSpPr>
            <p:spPr bwMode="auto">
              <a:xfrm>
                <a:off x="6998061" y="3496249"/>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4" name="AutoShape 8"/>
              <p:cNvSpPr>
                <a:spLocks/>
              </p:cNvSpPr>
              <p:nvPr/>
            </p:nvSpPr>
            <p:spPr bwMode="auto">
              <a:xfrm>
                <a:off x="7158247" y="3656437"/>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5" name="AutoShape 9"/>
              <p:cNvSpPr>
                <a:spLocks/>
              </p:cNvSpPr>
              <p:nvPr/>
            </p:nvSpPr>
            <p:spPr bwMode="auto">
              <a:xfrm>
                <a:off x="7111943" y="3610758"/>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6" name="AutoShape 10"/>
              <p:cNvSpPr>
                <a:spLocks/>
              </p:cNvSpPr>
              <p:nvPr/>
            </p:nvSpPr>
            <p:spPr bwMode="auto">
              <a:xfrm>
                <a:off x="7203927" y="3702114"/>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7" name="AutoShape 11"/>
              <p:cNvSpPr>
                <a:spLocks/>
              </p:cNvSpPr>
              <p:nvPr/>
            </p:nvSpPr>
            <p:spPr bwMode="auto">
              <a:xfrm>
                <a:off x="7226451" y="3725267"/>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8" name="AutoShape 12"/>
              <p:cNvSpPr>
                <a:spLocks/>
              </p:cNvSpPr>
              <p:nvPr/>
            </p:nvSpPr>
            <p:spPr bwMode="auto">
              <a:xfrm>
                <a:off x="7215188" y="3714003"/>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29" name="AutoShape 13"/>
              <p:cNvSpPr>
                <a:spLocks/>
              </p:cNvSpPr>
              <p:nvPr/>
            </p:nvSpPr>
            <p:spPr bwMode="auto">
              <a:xfrm>
                <a:off x="7100682" y="3599495"/>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30" name="AutoShape 14"/>
              <p:cNvSpPr>
                <a:spLocks/>
              </p:cNvSpPr>
              <p:nvPr/>
            </p:nvSpPr>
            <p:spPr bwMode="auto">
              <a:xfrm>
                <a:off x="7055002" y="3553816"/>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sp>
            <p:nvSpPr>
              <p:cNvPr id="31" name="AutoShape 15"/>
              <p:cNvSpPr>
                <a:spLocks/>
              </p:cNvSpPr>
              <p:nvPr/>
            </p:nvSpPr>
            <p:spPr bwMode="auto">
              <a:xfrm>
                <a:off x="7078154" y="3576343"/>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a:solidFill>
                    <a:srgbClr val="595959"/>
                  </a:solidFill>
                  <a:effectLst>
                    <a:outerShdw blurRad="38100" dist="38100" dir="2700000" algn="tl">
                      <a:srgbClr val="000000"/>
                    </a:outerShdw>
                  </a:effectLst>
                </a:endParaRPr>
              </a:p>
            </p:txBody>
          </p:sp>
        </p:grpSp>
        <p:grpSp>
          <p:nvGrpSpPr>
            <p:cNvPr id="20" name="组合 19"/>
            <p:cNvGrpSpPr>
              <a:grpSpLocks noChangeAspect="1"/>
            </p:cNvGrpSpPr>
            <p:nvPr/>
          </p:nvGrpSpPr>
          <p:grpSpPr>
            <a:xfrm>
              <a:off x="9790189" y="3207661"/>
              <a:ext cx="488952" cy="418632"/>
              <a:chOff x="6516792" y="4667519"/>
              <a:chExt cx="1095978" cy="938353"/>
            </a:xfrm>
            <a:solidFill>
              <a:schemeClr val="bg1"/>
            </a:solidFill>
          </p:grpSpPr>
          <p:sp>
            <p:nvSpPr>
              <p:cNvPr id="21" name="Freeform 3767"/>
              <p:cNvSpPr>
                <a:spLocks/>
              </p:cNvSpPr>
              <p:nvPr/>
            </p:nvSpPr>
            <p:spPr bwMode="auto">
              <a:xfrm>
                <a:off x="6615567" y="4806223"/>
                <a:ext cx="906835" cy="799649"/>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 name="Freeform 3768"/>
              <p:cNvSpPr>
                <a:spLocks/>
              </p:cNvSpPr>
              <p:nvPr/>
            </p:nvSpPr>
            <p:spPr bwMode="auto">
              <a:xfrm>
                <a:off x="6516792" y="4667519"/>
                <a:ext cx="1095978" cy="365674"/>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sp>
        <p:nvSpPr>
          <p:cNvPr id="35" name="文本框 34"/>
          <p:cNvSpPr txBox="1"/>
          <p:nvPr/>
        </p:nvSpPr>
        <p:spPr>
          <a:xfrm>
            <a:off x="1556588" y="1713543"/>
            <a:ext cx="769763" cy="461665"/>
          </a:xfrm>
          <a:prstGeom prst="rect">
            <a:avLst/>
          </a:prstGeom>
          <a:noFill/>
        </p:spPr>
        <p:txBody>
          <a:bodyPr wrap="none" rtlCol="0">
            <a:spAutoFit/>
          </a:bodyPr>
          <a:lstStyle/>
          <a:p>
            <a:pPr algn="ctr"/>
            <a:r>
              <a:rPr lang="en-US" altLang="zh-CN" sz="2400" dirty="0" smtClean="0">
                <a:solidFill>
                  <a:srgbClr val="595959"/>
                </a:solidFill>
                <a:latin typeface="Impact" panose="020B0806030902050204" pitchFamily="34" charset="0"/>
              </a:rPr>
              <a:t>201X</a:t>
            </a:r>
            <a:endParaRPr lang="zh-CN" altLang="en-US" sz="2400" dirty="0">
              <a:solidFill>
                <a:srgbClr val="595959"/>
              </a:solidFill>
              <a:latin typeface="Impact" panose="020B0806030902050204" pitchFamily="34" charset="0"/>
            </a:endParaRPr>
          </a:p>
        </p:txBody>
      </p:sp>
      <p:sp>
        <p:nvSpPr>
          <p:cNvPr id="36" name="文本框 35"/>
          <p:cNvSpPr txBox="1"/>
          <p:nvPr/>
        </p:nvSpPr>
        <p:spPr>
          <a:xfrm>
            <a:off x="851043" y="4302245"/>
            <a:ext cx="2007287" cy="397032"/>
          </a:xfrm>
          <a:prstGeom prst="rect">
            <a:avLst/>
          </a:prstGeom>
          <a:noFill/>
        </p:spPr>
        <p:txBody>
          <a:bodyPr wrap="square" rtlCol="0">
            <a:spAutoFit/>
          </a:bodyPr>
          <a:lstStyle/>
          <a:p>
            <a:pPr algn="ctr">
              <a:lnSpc>
                <a:spcPct val="120000"/>
              </a:lnSpc>
            </a:pPr>
            <a:r>
              <a:rPr lang="zh-CN" altLang="en-US" b="1" dirty="0" smtClean="0">
                <a:solidFill>
                  <a:schemeClr val="accent1"/>
                </a:solidFill>
              </a:rPr>
              <a:t>单击添加标题</a:t>
            </a:r>
            <a:endParaRPr lang="en-US" altLang="zh-CN" b="1" dirty="0" smtClean="0">
              <a:solidFill>
                <a:schemeClr val="accent1"/>
              </a:solidFill>
            </a:endParaRPr>
          </a:p>
        </p:txBody>
      </p:sp>
      <p:sp>
        <p:nvSpPr>
          <p:cNvPr id="37" name="矩形 60"/>
          <p:cNvSpPr>
            <a:spLocks noChangeArrowheads="1"/>
          </p:cNvSpPr>
          <p:nvPr/>
        </p:nvSpPr>
        <p:spPr bwMode="auto">
          <a:xfrm>
            <a:off x="909836" y="4826750"/>
            <a:ext cx="19922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a:t>
            </a:r>
            <a:r>
              <a:rPr lang="zh-CN" altLang="en-US" sz="1400" dirty="0" smtClean="0">
                <a:solidFill>
                  <a:prstClr val="black">
                    <a:lumMod val="75000"/>
                    <a:lumOff val="25000"/>
                  </a:prstClr>
                </a:solidFill>
                <a:latin typeface="时尚中黑简体"/>
              </a:rPr>
              <a:t>此处</a:t>
            </a:r>
            <a:endParaRPr lang="zh-CN" altLang="en-US" sz="1400" dirty="0">
              <a:solidFill>
                <a:prstClr val="black">
                  <a:lumMod val="75000"/>
                  <a:lumOff val="25000"/>
                </a:prstClr>
              </a:solidFill>
              <a:latin typeface="时尚中黑简体"/>
            </a:endParaRPr>
          </a:p>
        </p:txBody>
      </p:sp>
      <p:sp>
        <p:nvSpPr>
          <p:cNvPr id="38" name="文本框 37"/>
          <p:cNvSpPr txBox="1"/>
          <p:nvPr/>
        </p:nvSpPr>
        <p:spPr>
          <a:xfrm>
            <a:off x="3584435" y="1713543"/>
            <a:ext cx="769762" cy="461665"/>
          </a:xfrm>
          <a:prstGeom prst="rect">
            <a:avLst/>
          </a:prstGeom>
          <a:noFill/>
        </p:spPr>
        <p:txBody>
          <a:bodyPr wrap="none" rtlCol="0">
            <a:spAutoFit/>
          </a:bodyPr>
          <a:lstStyle/>
          <a:p>
            <a:pPr algn="ctr"/>
            <a:r>
              <a:rPr lang="en-US" altLang="zh-CN" sz="2400" dirty="0" smtClean="0">
                <a:solidFill>
                  <a:srgbClr val="595959"/>
                </a:solidFill>
                <a:latin typeface="Impact" panose="020B0806030902050204" pitchFamily="34" charset="0"/>
              </a:rPr>
              <a:t>201X</a:t>
            </a:r>
            <a:endParaRPr lang="zh-CN" altLang="en-US" sz="2400" dirty="0">
              <a:solidFill>
                <a:srgbClr val="595959"/>
              </a:solidFill>
              <a:latin typeface="Impact" panose="020B0806030902050204" pitchFamily="34" charset="0"/>
            </a:endParaRPr>
          </a:p>
        </p:txBody>
      </p:sp>
      <p:sp>
        <p:nvSpPr>
          <p:cNvPr id="39" name="文本框 38"/>
          <p:cNvSpPr txBox="1"/>
          <p:nvPr/>
        </p:nvSpPr>
        <p:spPr>
          <a:xfrm>
            <a:off x="2970047" y="4302245"/>
            <a:ext cx="2007287" cy="397032"/>
          </a:xfrm>
          <a:prstGeom prst="rect">
            <a:avLst/>
          </a:prstGeom>
          <a:noFill/>
        </p:spPr>
        <p:txBody>
          <a:bodyPr wrap="square" rtlCol="0">
            <a:spAutoFit/>
          </a:bodyPr>
          <a:lstStyle/>
          <a:p>
            <a:pPr algn="ctr">
              <a:lnSpc>
                <a:spcPct val="120000"/>
              </a:lnSpc>
            </a:pPr>
            <a:r>
              <a:rPr lang="zh-CN" altLang="en-US" b="1" dirty="0" smtClean="0">
                <a:solidFill>
                  <a:schemeClr val="accent2"/>
                </a:solidFill>
              </a:rPr>
              <a:t>单击添加标题</a:t>
            </a:r>
            <a:endParaRPr lang="en-US" altLang="zh-CN" b="1" dirty="0" smtClean="0">
              <a:solidFill>
                <a:schemeClr val="accent2"/>
              </a:solidFill>
            </a:endParaRPr>
          </a:p>
        </p:txBody>
      </p:sp>
      <p:sp>
        <p:nvSpPr>
          <p:cNvPr id="40" name="矩形 60"/>
          <p:cNvSpPr>
            <a:spLocks noChangeArrowheads="1"/>
          </p:cNvSpPr>
          <p:nvPr/>
        </p:nvSpPr>
        <p:spPr bwMode="auto">
          <a:xfrm>
            <a:off x="3002098" y="4826750"/>
            <a:ext cx="19922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a:t>
            </a:r>
            <a:r>
              <a:rPr lang="zh-CN" altLang="en-US" sz="1400" dirty="0" smtClean="0">
                <a:solidFill>
                  <a:prstClr val="black">
                    <a:lumMod val="75000"/>
                    <a:lumOff val="25000"/>
                  </a:prstClr>
                </a:solidFill>
                <a:latin typeface="时尚中黑简体"/>
              </a:rPr>
              <a:t>此处</a:t>
            </a:r>
            <a:endParaRPr lang="zh-CN" altLang="en-US" sz="1400" dirty="0">
              <a:solidFill>
                <a:prstClr val="black">
                  <a:lumMod val="75000"/>
                  <a:lumOff val="25000"/>
                </a:prstClr>
              </a:solidFill>
              <a:latin typeface="时尚中黑简体"/>
            </a:endParaRPr>
          </a:p>
        </p:txBody>
      </p:sp>
      <p:sp>
        <p:nvSpPr>
          <p:cNvPr id="41" name="文本框 40"/>
          <p:cNvSpPr txBox="1"/>
          <p:nvPr/>
        </p:nvSpPr>
        <p:spPr>
          <a:xfrm>
            <a:off x="5609879" y="1713543"/>
            <a:ext cx="774571" cy="461665"/>
          </a:xfrm>
          <a:prstGeom prst="rect">
            <a:avLst/>
          </a:prstGeom>
          <a:noFill/>
        </p:spPr>
        <p:txBody>
          <a:bodyPr wrap="none" rtlCol="0">
            <a:spAutoFit/>
          </a:bodyPr>
          <a:lstStyle/>
          <a:p>
            <a:pPr algn="ctr"/>
            <a:r>
              <a:rPr lang="en-US" altLang="zh-CN" sz="2400" dirty="0" smtClean="0">
                <a:solidFill>
                  <a:srgbClr val="595959"/>
                </a:solidFill>
                <a:latin typeface="Impact" panose="020B0806030902050204" pitchFamily="34" charset="0"/>
              </a:rPr>
              <a:t>201X</a:t>
            </a:r>
            <a:endParaRPr lang="zh-CN" altLang="en-US" sz="2400" dirty="0">
              <a:solidFill>
                <a:srgbClr val="595959"/>
              </a:solidFill>
              <a:latin typeface="Impact" panose="020B0806030902050204" pitchFamily="34" charset="0"/>
            </a:endParaRPr>
          </a:p>
        </p:txBody>
      </p:sp>
      <p:sp>
        <p:nvSpPr>
          <p:cNvPr id="42" name="文本框 41"/>
          <p:cNvSpPr txBox="1"/>
          <p:nvPr/>
        </p:nvSpPr>
        <p:spPr>
          <a:xfrm>
            <a:off x="4996091" y="4302245"/>
            <a:ext cx="2007287" cy="397032"/>
          </a:xfrm>
          <a:prstGeom prst="rect">
            <a:avLst/>
          </a:prstGeom>
          <a:noFill/>
        </p:spPr>
        <p:txBody>
          <a:bodyPr wrap="square" rtlCol="0">
            <a:spAutoFit/>
          </a:bodyPr>
          <a:lstStyle/>
          <a:p>
            <a:pPr algn="ctr">
              <a:lnSpc>
                <a:spcPct val="120000"/>
              </a:lnSpc>
            </a:pPr>
            <a:r>
              <a:rPr lang="zh-CN" altLang="en-US" b="1" dirty="0" smtClean="0">
                <a:solidFill>
                  <a:schemeClr val="accent3"/>
                </a:solidFill>
              </a:rPr>
              <a:t>单击添加标题</a:t>
            </a:r>
            <a:endParaRPr lang="en-US" altLang="zh-CN" b="1" dirty="0" smtClean="0">
              <a:solidFill>
                <a:schemeClr val="accent3"/>
              </a:solidFill>
            </a:endParaRPr>
          </a:p>
        </p:txBody>
      </p:sp>
      <p:sp>
        <p:nvSpPr>
          <p:cNvPr id="43" name="矩形 60"/>
          <p:cNvSpPr>
            <a:spLocks noChangeArrowheads="1"/>
          </p:cNvSpPr>
          <p:nvPr/>
        </p:nvSpPr>
        <p:spPr bwMode="auto">
          <a:xfrm>
            <a:off x="5094360" y="4826750"/>
            <a:ext cx="19922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a:t>
            </a:r>
            <a:r>
              <a:rPr lang="zh-CN" altLang="en-US" sz="1400" dirty="0" smtClean="0">
                <a:solidFill>
                  <a:prstClr val="black">
                    <a:lumMod val="75000"/>
                    <a:lumOff val="25000"/>
                  </a:prstClr>
                </a:solidFill>
                <a:latin typeface="时尚中黑简体"/>
              </a:rPr>
              <a:t>此处</a:t>
            </a:r>
            <a:endParaRPr lang="zh-CN" altLang="en-US" sz="1400" dirty="0">
              <a:solidFill>
                <a:prstClr val="black">
                  <a:lumMod val="75000"/>
                  <a:lumOff val="25000"/>
                </a:prstClr>
              </a:solidFill>
              <a:latin typeface="时尚中黑简体"/>
            </a:endParaRPr>
          </a:p>
        </p:txBody>
      </p:sp>
      <p:sp>
        <p:nvSpPr>
          <p:cNvPr id="44" name="文本框 43"/>
          <p:cNvSpPr txBox="1"/>
          <p:nvPr/>
        </p:nvSpPr>
        <p:spPr>
          <a:xfrm>
            <a:off x="7640131" y="1713543"/>
            <a:ext cx="769762" cy="461665"/>
          </a:xfrm>
          <a:prstGeom prst="rect">
            <a:avLst/>
          </a:prstGeom>
          <a:noFill/>
        </p:spPr>
        <p:txBody>
          <a:bodyPr wrap="none" rtlCol="0">
            <a:spAutoFit/>
          </a:bodyPr>
          <a:lstStyle/>
          <a:p>
            <a:pPr algn="ctr"/>
            <a:r>
              <a:rPr lang="en-US" altLang="zh-CN" sz="2400" dirty="0" smtClean="0">
                <a:solidFill>
                  <a:srgbClr val="595959"/>
                </a:solidFill>
                <a:latin typeface="Impact" panose="020B0806030902050204" pitchFamily="34" charset="0"/>
              </a:rPr>
              <a:t>201X</a:t>
            </a:r>
            <a:endParaRPr lang="zh-CN" altLang="en-US" sz="2400" dirty="0">
              <a:solidFill>
                <a:srgbClr val="595959"/>
              </a:solidFill>
              <a:latin typeface="Impact" panose="020B0806030902050204" pitchFamily="34" charset="0"/>
            </a:endParaRPr>
          </a:p>
        </p:txBody>
      </p:sp>
      <p:sp>
        <p:nvSpPr>
          <p:cNvPr id="45" name="文本框 44"/>
          <p:cNvSpPr txBox="1"/>
          <p:nvPr/>
        </p:nvSpPr>
        <p:spPr>
          <a:xfrm>
            <a:off x="7022134" y="4302245"/>
            <a:ext cx="2007287" cy="397032"/>
          </a:xfrm>
          <a:prstGeom prst="rect">
            <a:avLst/>
          </a:prstGeom>
          <a:noFill/>
        </p:spPr>
        <p:txBody>
          <a:bodyPr wrap="square" rtlCol="0">
            <a:spAutoFit/>
          </a:bodyPr>
          <a:lstStyle/>
          <a:p>
            <a:pPr algn="ctr">
              <a:lnSpc>
                <a:spcPct val="120000"/>
              </a:lnSpc>
            </a:pPr>
            <a:r>
              <a:rPr lang="zh-CN" altLang="en-US" b="1" dirty="0" smtClean="0">
                <a:solidFill>
                  <a:schemeClr val="accent4"/>
                </a:solidFill>
              </a:rPr>
              <a:t>单击添加标题</a:t>
            </a:r>
            <a:endParaRPr lang="en-US" altLang="zh-CN" b="1" dirty="0" smtClean="0">
              <a:solidFill>
                <a:schemeClr val="accent4"/>
              </a:solidFill>
            </a:endParaRPr>
          </a:p>
        </p:txBody>
      </p:sp>
      <p:sp>
        <p:nvSpPr>
          <p:cNvPr id="46" name="矩形 60"/>
          <p:cNvSpPr>
            <a:spLocks noChangeArrowheads="1"/>
          </p:cNvSpPr>
          <p:nvPr/>
        </p:nvSpPr>
        <p:spPr bwMode="auto">
          <a:xfrm>
            <a:off x="7186622" y="4826750"/>
            <a:ext cx="19922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a:t>
            </a:r>
            <a:r>
              <a:rPr lang="zh-CN" altLang="en-US" sz="1400" dirty="0" smtClean="0">
                <a:solidFill>
                  <a:prstClr val="black">
                    <a:lumMod val="75000"/>
                    <a:lumOff val="25000"/>
                  </a:prstClr>
                </a:solidFill>
                <a:latin typeface="时尚中黑简体"/>
              </a:rPr>
              <a:t>此处</a:t>
            </a:r>
            <a:endParaRPr lang="zh-CN" altLang="en-US" sz="1400" dirty="0">
              <a:solidFill>
                <a:prstClr val="black">
                  <a:lumMod val="75000"/>
                  <a:lumOff val="25000"/>
                </a:prstClr>
              </a:solidFill>
              <a:latin typeface="时尚中黑简体"/>
            </a:endParaRPr>
          </a:p>
        </p:txBody>
      </p:sp>
      <p:sp>
        <p:nvSpPr>
          <p:cNvPr id="47" name="文本框 46"/>
          <p:cNvSpPr txBox="1"/>
          <p:nvPr/>
        </p:nvSpPr>
        <p:spPr>
          <a:xfrm>
            <a:off x="9667978" y="1713543"/>
            <a:ext cx="769762" cy="461665"/>
          </a:xfrm>
          <a:prstGeom prst="rect">
            <a:avLst/>
          </a:prstGeom>
          <a:noFill/>
        </p:spPr>
        <p:txBody>
          <a:bodyPr wrap="none" rtlCol="0">
            <a:spAutoFit/>
          </a:bodyPr>
          <a:lstStyle/>
          <a:p>
            <a:pPr algn="ctr"/>
            <a:r>
              <a:rPr lang="en-US" altLang="zh-CN" sz="2400" dirty="0" smtClean="0">
                <a:solidFill>
                  <a:srgbClr val="595959"/>
                </a:solidFill>
                <a:latin typeface="Impact" panose="020B0806030902050204" pitchFamily="34" charset="0"/>
              </a:rPr>
              <a:t>201X</a:t>
            </a:r>
            <a:endParaRPr lang="zh-CN" altLang="en-US" sz="2400" dirty="0">
              <a:solidFill>
                <a:srgbClr val="595959"/>
              </a:solidFill>
              <a:latin typeface="Impact" panose="020B0806030902050204" pitchFamily="34" charset="0"/>
            </a:endParaRPr>
          </a:p>
        </p:txBody>
      </p:sp>
      <p:sp>
        <p:nvSpPr>
          <p:cNvPr id="48" name="文本框 47"/>
          <p:cNvSpPr txBox="1"/>
          <p:nvPr/>
        </p:nvSpPr>
        <p:spPr>
          <a:xfrm>
            <a:off x="9048177" y="4302245"/>
            <a:ext cx="2007287" cy="397032"/>
          </a:xfrm>
          <a:prstGeom prst="rect">
            <a:avLst/>
          </a:prstGeom>
          <a:noFill/>
        </p:spPr>
        <p:txBody>
          <a:bodyPr wrap="square" rtlCol="0">
            <a:spAutoFit/>
          </a:bodyPr>
          <a:lstStyle/>
          <a:p>
            <a:pPr algn="ctr">
              <a:lnSpc>
                <a:spcPct val="120000"/>
              </a:lnSpc>
            </a:pPr>
            <a:r>
              <a:rPr lang="zh-CN" altLang="en-US" b="1" dirty="0" smtClean="0">
                <a:solidFill>
                  <a:schemeClr val="accent5"/>
                </a:solidFill>
              </a:rPr>
              <a:t>单击添加标题</a:t>
            </a:r>
            <a:endParaRPr lang="en-US" altLang="zh-CN" b="1" dirty="0" smtClean="0">
              <a:solidFill>
                <a:schemeClr val="accent5"/>
              </a:solidFill>
            </a:endParaRPr>
          </a:p>
        </p:txBody>
      </p:sp>
      <p:sp>
        <p:nvSpPr>
          <p:cNvPr id="49" name="矩形 60"/>
          <p:cNvSpPr>
            <a:spLocks noChangeArrowheads="1"/>
          </p:cNvSpPr>
          <p:nvPr/>
        </p:nvSpPr>
        <p:spPr bwMode="auto">
          <a:xfrm>
            <a:off x="9278884" y="4826750"/>
            <a:ext cx="199223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a:t>
            </a:r>
            <a:r>
              <a:rPr lang="zh-CN" altLang="en-US" sz="1400" dirty="0" smtClean="0">
                <a:solidFill>
                  <a:prstClr val="black">
                    <a:lumMod val="75000"/>
                    <a:lumOff val="25000"/>
                  </a:prstClr>
                </a:solidFill>
                <a:latin typeface="时尚中黑简体"/>
              </a:rPr>
              <a:t>此处</a:t>
            </a:r>
            <a:endParaRPr lang="zh-CN" altLang="en-US" sz="1400" dirty="0">
              <a:solidFill>
                <a:prstClr val="black">
                  <a:lumMod val="75000"/>
                  <a:lumOff val="25000"/>
                </a:prstClr>
              </a:solidFill>
              <a:latin typeface="时尚中黑简体"/>
            </a:endParaRPr>
          </a:p>
        </p:txBody>
      </p:sp>
      <p:sp>
        <p:nvSpPr>
          <p:cNvPr id="57"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a:t>
            </a:r>
            <a:r>
              <a:rPr lang="zh-CN" altLang="en-US" sz="3200" dirty="0" smtClean="0">
                <a:solidFill>
                  <a:schemeClr val="accent1"/>
                </a:solidFill>
                <a:latin typeface="+mn-ea"/>
                <a:sym typeface="Arial" panose="020B0604020202020204" pitchFamily="34" charset="0"/>
              </a:rPr>
              <a:t>标题</a:t>
            </a:r>
            <a:r>
              <a:rPr lang="en-US" altLang="zh-CN" sz="3200" dirty="0" smtClean="0">
                <a:solidFill>
                  <a:schemeClr val="accent1"/>
                </a:solidFill>
                <a:latin typeface="+mn-ea"/>
                <a:sym typeface="Arial" panose="020B0604020202020204" pitchFamily="34" charset="0"/>
              </a:rPr>
              <a:t>.       </a:t>
            </a:r>
            <a:endParaRPr lang="zh-CN" altLang="en-US" sz="3200" dirty="0">
              <a:solidFill>
                <a:schemeClr val="accent1"/>
              </a:solidFill>
              <a:latin typeface="+mn-ea"/>
              <a:sym typeface="Arial" panose="020B0604020202020204" pitchFamily="34" charset="0"/>
            </a:endParaRPr>
          </a:p>
        </p:txBody>
      </p:sp>
      <p:pic>
        <p:nvPicPr>
          <p:cNvPr id="58" name="图片 57"/>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051441724"/>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up)">
                                      <p:cBhvr>
                                        <p:cTn id="7" dur="500"/>
                                        <p:tgtEl>
                                          <p:spTgt spid="58"/>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1450"/>
                            </p:stCondLst>
                            <p:childTnLst>
                              <p:par>
                                <p:cTn id="12" presetID="22" presetClass="entr" presetSubtype="8"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par>
                          <p:cTn id="15" fill="hold">
                            <p:stCondLst>
                              <p:cond delay="1950"/>
                            </p:stCondLst>
                            <p:childTnLst>
                              <p:par>
                                <p:cTn id="16" presetID="53" presetClass="entr" presetSubtype="16"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p:cTn id="18" dur="250" fill="hold"/>
                                        <p:tgtEl>
                                          <p:spTgt spid="35"/>
                                        </p:tgtEl>
                                        <p:attrNameLst>
                                          <p:attrName>ppt_w</p:attrName>
                                        </p:attrNameLst>
                                      </p:cBhvr>
                                      <p:tavLst>
                                        <p:tav tm="0">
                                          <p:val>
                                            <p:fltVal val="0"/>
                                          </p:val>
                                        </p:tav>
                                        <p:tav tm="100000">
                                          <p:val>
                                            <p:strVal val="#ppt_w"/>
                                          </p:val>
                                        </p:tav>
                                      </p:tavLst>
                                    </p:anim>
                                    <p:anim calcmode="lin" valueType="num">
                                      <p:cBhvr>
                                        <p:cTn id="19" dur="250" fill="hold"/>
                                        <p:tgtEl>
                                          <p:spTgt spid="35"/>
                                        </p:tgtEl>
                                        <p:attrNameLst>
                                          <p:attrName>ppt_h</p:attrName>
                                        </p:attrNameLst>
                                      </p:cBhvr>
                                      <p:tavLst>
                                        <p:tav tm="0">
                                          <p:val>
                                            <p:fltVal val="0"/>
                                          </p:val>
                                        </p:tav>
                                        <p:tav tm="100000">
                                          <p:val>
                                            <p:strVal val="#ppt_h"/>
                                          </p:val>
                                        </p:tav>
                                      </p:tavLst>
                                    </p:anim>
                                    <p:animEffect transition="in" filter="fade">
                                      <p:cBhvr>
                                        <p:cTn id="20" dur="250"/>
                                        <p:tgtEl>
                                          <p:spTgt spid="35"/>
                                        </p:tgtEl>
                                      </p:cBhvr>
                                    </p:animEffect>
                                  </p:childTnLst>
                                </p:cTn>
                              </p:par>
                            </p:childTnLst>
                          </p:cTn>
                        </p:par>
                        <p:par>
                          <p:cTn id="21" fill="hold">
                            <p:stCondLst>
                              <p:cond delay="2200"/>
                            </p:stCondLst>
                            <p:childTnLst>
                              <p:par>
                                <p:cTn id="22" presetID="16" presetClass="entr" presetSubtype="21"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inVertical)">
                                      <p:cBhvr>
                                        <p:cTn id="24" dur="500"/>
                                        <p:tgtEl>
                                          <p:spTgt spid="36"/>
                                        </p:tgtEl>
                                      </p:cBhvr>
                                    </p:animEffect>
                                  </p:childTnLst>
                                </p:cTn>
                              </p:par>
                            </p:childTnLst>
                          </p:cTn>
                        </p:par>
                        <p:par>
                          <p:cTn id="25" fill="hold">
                            <p:stCondLst>
                              <p:cond delay="2700"/>
                            </p:stCondLst>
                            <p:childTnLst>
                              <p:par>
                                <p:cTn id="26" presetID="22" presetClass="entr" presetSubtype="8" fill="hold" grpId="0" nodeType="afterEffect">
                                  <p:stCondLst>
                                    <p:cond delay="0"/>
                                  </p:stCondLst>
                                  <p:iterate type="lt">
                                    <p:tmPct val="10000"/>
                                  </p:iterate>
                                  <p:childTnLst>
                                    <p:set>
                                      <p:cBhvr>
                                        <p:cTn id="27" dur="1" fill="hold">
                                          <p:stCondLst>
                                            <p:cond delay="0"/>
                                          </p:stCondLst>
                                        </p:cTn>
                                        <p:tgtEl>
                                          <p:spTgt spid="37"/>
                                        </p:tgtEl>
                                        <p:attrNameLst>
                                          <p:attrName>style.visibility</p:attrName>
                                        </p:attrNameLst>
                                      </p:cBhvr>
                                      <p:to>
                                        <p:strVal val="visible"/>
                                      </p:to>
                                    </p:set>
                                    <p:animEffect transition="in" filter="wipe(left)">
                                      <p:cBhvr>
                                        <p:cTn id="28" dur="250"/>
                                        <p:tgtEl>
                                          <p:spTgt spid="37"/>
                                        </p:tgtEl>
                                      </p:cBhvr>
                                    </p:animEffect>
                                  </p:childTnLst>
                                </p:cTn>
                              </p:par>
                            </p:childTnLst>
                          </p:cTn>
                        </p:par>
                        <p:par>
                          <p:cTn id="29" fill="hold">
                            <p:stCondLst>
                              <p:cond delay="3900"/>
                            </p:stCondLst>
                            <p:childTnLst>
                              <p:par>
                                <p:cTn id="30" presetID="53" presetClass="entr" presetSubtype="16"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250" fill="hold"/>
                                        <p:tgtEl>
                                          <p:spTgt spid="38"/>
                                        </p:tgtEl>
                                        <p:attrNameLst>
                                          <p:attrName>ppt_w</p:attrName>
                                        </p:attrNameLst>
                                      </p:cBhvr>
                                      <p:tavLst>
                                        <p:tav tm="0">
                                          <p:val>
                                            <p:fltVal val="0"/>
                                          </p:val>
                                        </p:tav>
                                        <p:tav tm="100000">
                                          <p:val>
                                            <p:strVal val="#ppt_w"/>
                                          </p:val>
                                        </p:tav>
                                      </p:tavLst>
                                    </p:anim>
                                    <p:anim calcmode="lin" valueType="num">
                                      <p:cBhvr>
                                        <p:cTn id="33" dur="250" fill="hold"/>
                                        <p:tgtEl>
                                          <p:spTgt spid="38"/>
                                        </p:tgtEl>
                                        <p:attrNameLst>
                                          <p:attrName>ppt_h</p:attrName>
                                        </p:attrNameLst>
                                      </p:cBhvr>
                                      <p:tavLst>
                                        <p:tav tm="0">
                                          <p:val>
                                            <p:fltVal val="0"/>
                                          </p:val>
                                        </p:tav>
                                        <p:tav tm="100000">
                                          <p:val>
                                            <p:strVal val="#ppt_h"/>
                                          </p:val>
                                        </p:tav>
                                      </p:tavLst>
                                    </p:anim>
                                    <p:animEffect transition="in" filter="fade">
                                      <p:cBhvr>
                                        <p:cTn id="34" dur="250"/>
                                        <p:tgtEl>
                                          <p:spTgt spid="38"/>
                                        </p:tgtEl>
                                      </p:cBhvr>
                                    </p:animEffect>
                                  </p:childTnLst>
                                </p:cTn>
                              </p:par>
                            </p:childTnLst>
                          </p:cTn>
                        </p:par>
                        <p:par>
                          <p:cTn id="35" fill="hold">
                            <p:stCondLst>
                              <p:cond delay="4150"/>
                            </p:stCondLst>
                            <p:childTnLst>
                              <p:par>
                                <p:cTn id="36" presetID="16" presetClass="entr" presetSubtype="21"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arn(inVertical)">
                                      <p:cBhvr>
                                        <p:cTn id="38" dur="500"/>
                                        <p:tgtEl>
                                          <p:spTgt spid="39"/>
                                        </p:tgtEl>
                                      </p:cBhvr>
                                    </p:animEffect>
                                  </p:childTnLst>
                                </p:cTn>
                              </p:par>
                            </p:childTnLst>
                          </p:cTn>
                        </p:par>
                        <p:par>
                          <p:cTn id="39" fill="hold">
                            <p:stCondLst>
                              <p:cond delay="4650"/>
                            </p:stCondLst>
                            <p:childTnLst>
                              <p:par>
                                <p:cTn id="40" presetID="22" presetClass="entr" presetSubtype="8" fill="hold" grpId="0" nodeType="afterEffect">
                                  <p:stCondLst>
                                    <p:cond delay="0"/>
                                  </p:stCondLst>
                                  <p:iterate type="lt">
                                    <p:tmPct val="10000"/>
                                  </p:iterate>
                                  <p:childTnLst>
                                    <p:set>
                                      <p:cBhvr>
                                        <p:cTn id="41" dur="1" fill="hold">
                                          <p:stCondLst>
                                            <p:cond delay="0"/>
                                          </p:stCondLst>
                                        </p:cTn>
                                        <p:tgtEl>
                                          <p:spTgt spid="40"/>
                                        </p:tgtEl>
                                        <p:attrNameLst>
                                          <p:attrName>style.visibility</p:attrName>
                                        </p:attrNameLst>
                                      </p:cBhvr>
                                      <p:to>
                                        <p:strVal val="visible"/>
                                      </p:to>
                                    </p:set>
                                    <p:animEffect transition="in" filter="wipe(left)">
                                      <p:cBhvr>
                                        <p:cTn id="42" dur="250"/>
                                        <p:tgtEl>
                                          <p:spTgt spid="40"/>
                                        </p:tgtEl>
                                      </p:cBhvr>
                                    </p:animEffect>
                                  </p:childTnLst>
                                </p:cTn>
                              </p:par>
                            </p:childTnLst>
                          </p:cTn>
                        </p:par>
                        <p:par>
                          <p:cTn id="43" fill="hold">
                            <p:stCondLst>
                              <p:cond delay="5850"/>
                            </p:stCondLst>
                            <p:childTnLst>
                              <p:par>
                                <p:cTn id="44" presetID="53" presetClass="entr" presetSubtype="16"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p:cTn id="46" dur="250" fill="hold"/>
                                        <p:tgtEl>
                                          <p:spTgt spid="41"/>
                                        </p:tgtEl>
                                        <p:attrNameLst>
                                          <p:attrName>ppt_w</p:attrName>
                                        </p:attrNameLst>
                                      </p:cBhvr>
                                      <p:tavLst>
                                        <p:tav tm="0">
                                          <p:val>
                                            <p:fltVal val="0"/>
                                          </p:val>
                                        </p:tav>
                                        <p:tav tm="100000">
                                          <p:val>
                                            <p:strVal val="#ppt_w"/>
                                          </p:val>
                                        </p:tav>
                                      </p:tavLst>
                                    </p:anim>
                                    <p:anim calcmode="lin" valueType="num">
                                      <p:cBhvr>
                                        <p:cTn id="47" dur="250" fill="hold"/>
                                        <p:tgtEl>
                                          <p:spTgt spid="41"/>
                                        </p:tgtEl>
                                        <p:attrNameLst>
                                          <p:attrName>ppt_h</p:attrName>
                                        </p:attrNameLst>
                                      </p:cBhvr>
                                      <p:tavLst>
                                        <p:tav tm="0">
                                          <p:val>
                                            <p:fltVal val="0"/>
                                          </p:val>
                                        </p:tav>
                                        <p:tav tm="100000">
                                          <p:val>
                                            <p:strVal val="#ppt_h"/>
                                          </p:val>
                                        </p:tav>
                                      </p:tavLst>
                                    </p:anim>
                                    <p:animEffect transition="in" filter="fade">
                                      <p:cBhvr>
                                        <p:cTn id="48" dur="250"/>
                                        <p:tgtEl>
                                          <p:spTgt spid="41"/>
                                        </p:tgtEl>
                                      </p:cBhvr>
                                    </p:animEffect>
                                  </p:childTnLst>
                                </p:cTn>
                              </p:par>
                            </p:childTnLst>
                          </p:cTn>
                        </p:par>
                        <p:par>
                          <p:cTn id="49" fill="hold">
                            <p:stCondLst>
                              <p:cond delay="6100"/>
                            </p:stCondLst>
                            <p:childTnLst>
                              <p:par>
                                <p:cTn id="50" presetID="16" presetClass="entr" presetSubtype="21" fill="hold" grpId="0" nodeType="after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childTnLst>
                          </p:cTn>
                        </p:par>
                        <p:par>
                          <p:cTn id="53" fill="hold">
                            <p:stCondLst>
                              <p:cond delay="6600"/>
                            </p:stCondLst>
                            <p:childTnLst>
                              <p:par>
                                <p:cTn id="54" presetID="22" presetClass="entr" presetSubtype="8" fill="hold" grpId="0" nodeType="afterEffect">
                                  <p:stCondLst>
                                    <p:cond delay="0"/>
                                  </p:stCondLst>
                                  <p:iterate type="lt">
                                    <p:tmPct val="10000"/>
                                  </p:iterate>
                                  <p:childTnLst>
                                    <p:set>
                                      <p:cBhvr>
                                        <p:cTn id="55" dur="1" fill="hold">
                                          <p:stCondLst>
                                            <p:cond delay="0"/>
                                          </p:stCondLst>
                                        </p:cTn>
                                        <p:tgtEl>
                                          <p:spTgt spid="43"/>
                                        </p:tgtEl>
                                        <p:attrNameLst>
                                          <p:attrName>style.visibility</p:attrName>
                                        </p:attrNameLst>
                                      </p:cBhvr>
                                      <p:to>
                                        <p:strVal val="visible"/>
                                      </p:to>
                                    </p:set>
                                    <p:animEffect transition="in" filter="wipe(left)">
                                      <p:cBhvr>
                                        <p:cTn id="56" dur="250"/>
                                        <p:tgtEl>
                                          <p:spTgt spid="43"/>
                                        </p:tgtEl>
                                      </p:cBhvr>
                                    </p:animEffect>
                                  </p:childTnLst>
                                </p:cTn>
                              </p:par>
                            </p:childTnLst>
                          </p:cTn>
                        </p:par>
                        <p:par>
                          <p:cTn id="57" fill="hold">
                            <p:stCondLst>
                              <p:cond delay="7800"/>
                            </p:stCondLst>
                            <p:childTnLst>
                              <p:par>
                                <p:cTn id="58" presetID="53" presetClass="entr" presetSubtype="16" fill="hold" grpId="0" nodeType="afterEffect">
                                  <p:stCondLst>
                                    <p:cond delay="0"/>
                                  </p:stCondLst>
                                  <p:childTnLst>
                                    <p:set>
                                      <p:cBhvr>
                                        <p:cTn id="59" dur="1" fill="hold">
                                          <p:stCondLst>
                                            <p:cond delay="0"/>
                                          </p:stCondLst>
                                        </p:cTn>
                                        <p:tgtEl>
                                          <p:spTgt spid="44"/>
                                        </p:tgtEl>
                                        <p:attrNameLst>
                                          <p:attrName>style.visibility</p:attrName>
                                        </p:attrNameLst>
                                      </p:cBhvr>
                                      <p:to>
                                        <p:strVal val="visible"/>
                                      </p:to>
                                    </p:set>
                                    <p:anim calcmode="lin" valueType="num">
                                      <p:cBhvr>
                                        <p:cTn id="60" dur="250" fill="hold"/>
                                        <p:tgtEl>
                                          <p:spTgt spid="44"/>
                                        </p:tgtEl>
                                        <p:attrNameLst>
                                          <p:attrName>ppt_w</p:attrName>
                                        </p:attrNameLst>
                                      </p:cBhvr>
                                      <p:tavLst>
                                        <p:tav tm="0">
                                          <p:val>
                                            <p:fltVal val="0"/>
                                          </p:val>
                                        </p:tav>
                                        <p:tav tm="100000">
                                          <p:val>
                                            <p:strVal val="#ppt_w"/>
                                          </p:val>
                                        </p:tav>
                                      </p:tavLst>
                                    </p:anim>
                                    <p:anim calcmode="lin" valueType="num">
                                      <p:cBhvr>
                                        <p:cTn id="61" dur="250" fill="hold"/>
                                        <p:tgtEl>
                                          <p:spTgt spid="44"/>
                                        </p:tgtEl>
                                        <p:attrNameLst>
                                          <p:attrName>ppt_h</p:attrName>
                                        </p:attrNameLst>
                                      </p:cBhvr>
                                      <p:tavLst>
                                        <p:tav tm="0">
                                          <p:val>
                                            <p:fltVal val="0"/>
                                          </p:val>
                                        </p:tav>
                                        <p:tav tm="100000">
                                          <p:val>
                                            <p:strVal val="#ppt_h"/>
                                          </p:val>
                                        </p:tav>
                                      </p:tavLst>
                                    </p:anim>
                                    <p:animEffect transition="in" filter="fade">
                                      <p:cBhvr>
                                        <p:cTn id="62" dur="250"/>
                                        <p:tgtEl>
                                          <p:spTgt spid="44"/>
                                        </p:tgtEl>
                                      </p:cBhvr>
                                    </p:animEffect>
                                  </p:childTnLst>
                                </p:cTn>
                              </p:par>
                            </p:childTnLst>
                          </p:cTn>
                        </p:par>
                        <p:par>
                          <p:cTn id="63" fill="hold">
                            <p:stCondLst>
                              <p:cond delay="8050"/>
                            </p:stCondLst>
                            <p:childTnLst>
                              <p:par>
                                <p:cTn id="64" presetID="16" presetClass="entr" presetSubtype="21" fill="hold" grpId="0" nodeType="after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barn(inVertical)">
                                      <p:cBhvr>
                                        <p:cTn id="66" dur="500"/>
                                        <p:tgtEl>
                                          <p:spTgt spid="45"/>
                                        </p:tgtEl>
                                      </p:cBhvr>
                                    </p:animEffect>
                                  </p:childTnLst>
                                </p:cTn>
                              </p:par>
                            </p:childTnLst>
                          </p:cTn>
                        </p:par>
                        <p:par>
                          <p:cTn id="67" fill="hold">
                            <p:stCondLst>
                              <p:cond delay="8550"/>
                            </p:stCondLst>
                            <p:childTnLst>
                              <p:par>
                                <p:cTn id="68" presetID="22" presetClass="entr" presetSubtype="8" fill="hold" grpId="0" nodeType="afterEffect">
                                  <p:stCondLst>
                                    <p:cond delay="0"/>
                                  </p:stCondLst>
                                  <p:iterate type="lt">
                                    <p:tmPct val="10000"/>
                                  </p:iterate>
                                  <p:childTnLst>
                                    <p:set>
                                      <p:cBhvr>
                                        <p:cTn id="69" dur="1" fill="hold">
                                          <p:stCondLst>
                                            <p:cond delay="0"/>
                                          </p:stCondLst>
                                        </p:cTn>
                                        <p:tgtEl>
                                          <p:spTgt spid="46"/>
                                        </p:tgtEl>
                                        <p:attrNameLst>
                                          <p:attrName>style.visibility</p:attrName>
                                        </p:attrNameLst>
                                      </p:cBhvr>
                                      <p:to>
                                        <p:strVal val="visible"/>
                                      </p:to>
                                    </p:set>
                                    <p:animEffect transition="in" filter="wipe(left)">
                                      <p:cBhvr>
                                        <p:cTn id="70" dur="250"/>
                                        <p:tgtEl>
                                          <p:spTgt spid="46"/>
                                        </p:tgtEl>
                                      </p:cBhvr>
                                    </p:animEffect>
                                  </p:childTnLst>
                                </p:cTn>
                              </p:par>
                            </p:childTnLst>
                          </p:cTn>
                        </p:par>
                        <p:par>
                          <p:cTn id="71" fill="hold">
                            <p:stCondLst>
                              <p:cond delay="9750"/>
                            </p:stCondLst>
                            <p:childTnLst>
                              <p:par>
                                <p:cTn id="72" presetID="53" presetClass="entr" presetSubtype="16" fill="hold" grpId="0" nodeType="afterEffect">
                                  <p:stCondLst>
                                    <p:cond delay="0"/>
                                  </p:stCondLst>
                                  <p:childTnLst>
                                    <p:set>
                                      <p:cBhvr>
                                        <p:cTn id="73" dur="1" fill="hold">
                                          <p:stCondLst>
                                            <p:cond delay="0"/>
                                          </p:stCondLst>
                                        </p:cTn>
                                        <p:tgtEl>
                                          <p:spTgt spid="47"/>
                                        </p:tgtEl>
                                        <p:attrNameLst>
                                          <p:attrName>style.visibility</p:attrName>
                                        </p:attrNameLst>
                                      </p:cBhvr>
                                      <p:to>
                                        <p:strVal val="visible"/>
                                      </p:to>
                                    </p:set>
                                    <p:anim calcmode="lin" valueType="num">
                                      <p:cBhvr>
                                        <p:cTn id="74" dur="250" fill="hold"/>
                                        <p:tgtEl>
                                          <p:spTgt spid="47"/>
                                        </p:tgtEl>
                                        <p:attrNameLst>
                                          <p:attrName>ppt_w</p:attrName>
                                        </p:attrNameLst>
                                      </p:cBhvr>
                                      <p:tavLst>
                                        <p:tav tm="0">
                                          <p:val>
                                            <p:fltVal val="0"/>
                                          </p:val>
                                        </p:tav>
                                        <p:tav tm="100000">
                                          <p:val>
                                            <p:strVal val="#ppt_w"/>
                                          </p:val>
                                        </p:tav>
                                      </p:tavLst>
                                    </p:anim>
                                    <p:anim calcmode="lin" valueType="num">
                                      <p:cBhvr>
                                        <p:cTn id="75" dur="250" fill="hold"/>
                                        <p:tgtEl>
                                          <p:spTgt spid="47"/>
                                        </p:tgtEl>
                                        <p:attrNameLst>
                                          <p:attrName>ppt_h</p:attrName>
                                        </p:attrNameLst>
                                      </p:cBhvr>
                                      <p:tavLst>
                                        <p:tav tm="0">
                                          <p:val>
                                            <p:fltVal val="0"/>
                                          </p:val>
                                        </p:tav>
                                        <p:tav tm="100000">
                                          <p:val>
                                            <p:strVal val="#ppt_h"/>
                                          </p:val>
                                        </p:tav>
                                      </p:tavLst>
                                    </p:anim>
                                    <p:animEffect transition="in" filter="fade">
                                      <p:cBhvr>
                                        <p:cTn id="76" dur="250"/>
                                        <p:tgtEl>
                                          <p:spTgt spid="47"/>
                                        </p:tgtEl>
                                      </p:cBhvr>
                                    </p:animEffect>
                                  </p:childTnLst>
                                </p:cTn>
                              </p:par>
                            </p:childTnLst>
                          </p:cTn>
                        </p:par>
                        <p:par>
                          <p:cTn id="77" fill="hold">
                            <p:stCondLst>
                              <p:cond delay="10000"/>
                            </p:stCondLst>
                            <p:childTnLst>
                              <p:par>
                                <p:cTn id="78" presetID="16" presetClass="entr" presetSubtype="21"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barn(inVertical)">
                                      <p:cBhvr>
                                        <p:cTn id="80" dur="500"/>
                                        <p:tgtEl>
                                          <p:spTgt spid="48"/>
                                        </p:tgtEl>
                                      </p:cBhvr>
                                    </p:animEffect>
                                  </p:childTnLst>
                                </p:cTn>
                              </p:par>
                            </p:childTnLst>
                          </p:cTn>
                        </p:par>
                        <p:par>
                          <p:cTn id="81" fill="hold">
                            <p:stCondLst>
                              <p:cond delay="10500"/>
                            </p:stCondLst>
                            <p:childTnLst>
                              <p:par>
                                <p:cTn id="82" presetID="22" presetClass="entr" presetSubtype="8" fill="hold" grpId="0" nodeType="afterEffect">
                                  <p:stCondLst>
                                    <p:cond delay="0"/>
                                  </p:stCondLst>
                                  <p:iterate type="lt">
                                    <p:tmPct val="10000"/>
                                  </p:iterate>
                                  <p:childTnLst>
                                    <p:set>
                                      <p:cBhvr>
                                        <p:cTn id="83" dur="1" fill="hold">
                                          <p:stCondLst>
                                            <p:cond delay="0"/>
                                          </p:stCondLst>
                                        </p:cTn>
                                        <p:tgtEl>
                                          <p:spTgt spid="49"/>
                                        </p:tgtEl>
                                        <p:attrNameLst>
                                          <p:attrName>style.visibility</p:attrName>
                                        </p:attrNameLst>
                                      </p:cBhvr>
                                      <p:to>
                                        <p:strVal val="visible"/>
                                      </p:to>
                                    </p:set>
                                    <p:animEffect transition="in" filter="wipe(left)">
                                      <p:cBhvr>
                                        <p:cTn id="84"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4383" b="4098"/>
          <a:stretch/>
        </p:blipFill>
        <p:spPr>
          <a:xfrm>
            <a:off x="-1" y="1241"/>
            <a:ext cx="12190413" cy="6857107"/>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6560360"/>
            <a:ext cx="12190413" cy="297988"/>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2" y="192955"/>
            <a:ext cx="12190413" cy="2191535"/>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422798" y="2534492"/>
            <a:ext cx="8208912" cy="2952328"/>
          </a:xfrm>
          <a:prstGeom prst="rect">
            <a:avLst/>
          </a:prstGeom>
        </p:spPr>
      </p:pic>
      <p:pic>
        <p:nvPicPr>
          <p:cNvPr id="20" name="图片 19"/>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 y="1241"/>
            <a:ext cx="12190413" cy="379258"/>
          </a:xfrm>
          <a:prstGeom prst="rect">
            <a:avLst/>
          </a:prstGeom>
        </p:spPr>
      </p:pic>
      <p:sp>
        <p:nvSpPr>
          <p:cNvPr id="22" name="TextBox 10"/>
          <p:cNvSpPr txBox="1"/>
          <p:nvPr/>
        </p:nvSpPr>
        <p:spPr>
          <a:xfrm>
            <a:off x="3718942" y="3075413"/>
            <a:ext cx="7014565" cy="1542962"/>
          </a:xfrm>
          <a:prstGeom prst="rect">
            <a:avLst/>
          </a:prstGeom>
          <a:noFill/>
        </p:spPr>
        <p:txBody>
          <a:bodyPr wrap="none" lIns="65000" tIns="32500" rIns="65000" bIns="32500">
            <a:spAutoFit/>
          </a:bodyPr>
          <a:lstStyle/>
          <a:p>
            <a:pPr algn="ctr">
              <a:buNone/>
            </a:pPr>
            <a:r>
              <a:rPr lang="zh-CN" altLang="en-US" sz="9600" dirty="0" smtClean="0">
                <a:solidFill>
                  <a:schemeClr val="accent1"/>
                </a:solidFill>
                <a:latin typeface="+mj-ea"/>
                <a:ea typeface="+mj-ea"/>
                <a:cs typeface="Arial" panose="020B0604020202020204" pitchFamily="34" charset="0"/>
              </a:rPr>
              <a:t>感谢聆听</a:t>
            </a:r>
            <a:r>
              <a:rPr lang="zh-CN" altLang="en-US" sz="9600" dirty="0" smtClean="0">
                <a:solidFill>
                  <a:schemeClr val="accent1"/>
                </a:solidFill>
                <a:latin typeface="+mj-ea"/>
                <a:ea typeface="+mj-ea"/>
                <a:cs typeface="Arial" panose="020B0604020202020204" pitchFamily="34" charset="0"/>
              </a:rPr>
              <a:t>！  </a:t>
            </a:r>
            <a:endParaRPr lang="zh-CN" altLang="en-US" sz="9600" dirty="0">
              <a:solidFill>
                <a:schemeClr val="accent1"/>
              </a:solidFill>
              <a:latin typeface="+mj-ea"/>
              <a:ea typeface="+mj-ea"/>
              <a:cs typeface="Arial" panose="020B0604020202020204" pitchFamily="34" charset="0"/>
            </a:endParaRPr>
          </a:p>
        </p:txBody>
      </p:sp>
      <p:pic>
        <p:nvPicPr>
          <p:cNvPr id="24" name="图片 23"/>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0156585" y="5533602"/>
            <a:ext cx="1368064" cy="567826"/>
          </a:xfrm>
          <a:prstGeom prst="rect">
            <a:avLst/>
          </a:prstGeom>
        </p:spPr>
      </p:pic>
      <p:pic>
        <p:nvPicPr>
          <p:cNvPr id="25" name="图片 24"/>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8940616" y="4819572"/>
            <a:ext cx="836432" cy="347168"/>
          </a:xfrm>
          <a:prstGeom prst="rect">
            <a:avLst/>
          </a:prstGeom>
        </p:spPr>
      </p:pic>
    </p:spTree>
    <p:extLst>
      <p:ext uri="{BB962C8B-B14F-4D97-AF65-F5344CB8AC3E}">
        <p14:creationId xmlns:p14="http://schemas.microsoft.com/office/powerpoint/2010/main" xmlns="" val="440613429"/>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500"/>
                                        <p:tgtEl>
                                          <p:spTgt spid="2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heel(1)">
                                      <p:cBhvr>
                                        <p:cTn id="19" dur="2000"/>
                                        <p:tgtEl>
                                          <p:spTgt spid="8"/>
                                        </p:tgtEl>
                                      </p:cBhvr>
                                    </p:animEffect>
                                  </p:childTnLst>
                                </p:cTn>
                              </p:par>
                            </p:childTnLst>
                          </p:cTn>
                        </p:par>
                        <p:par>
                          <p:cTn id="20" fill="hold">
                            <p:stCondLst>
                              <p:cond delay="3500"/>
                            </p:stCondLst>
                            <p:childTnLst>
                              <p:par>
                                <p:cTn id="21" presetID="52" presetClass="entr" presetSubtype="0" fill="hold" grpId="0" nodeType="afterEffect">
                                  <p:stCondLst>
                                    <p:cond delay="0"/>
                                  </p:stCondLst>
                                  <p:iterate type="lt">
                                    <p:tmPct val="10000"/>
                                  </p:iterate>
                                  <p:childTnLst>
                                    <p:set>
                                      <p:cBhvr>
                                        <p:cTn id="22" dur="1" fill="hold">
                                          <p:stCondLst>
                                            <p:cond delay="0"/>
                                          </p:stCondLst>
                                        </p:cTn>
                                        <p:tgtEl>
                                          <p:spTgt spid="22"/>
                                        </p:tgtEl>
                                        <p:attrNameLst>
                                          <p:attrName>style.visibility</p:attrName>
                                        </p:attrNameLst>
                                      </p:cBhvr>
                                      <p:to>
                                        <p:strVal val="visible"/>
                                      </p:to>
                                    </p:set>
                                    <p:animScale>
                                      <p:cBhvr>
                                        <p:cTn id="23"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2"/>
                                        </p:tgtEl>
                                        <p:attrNameLst>
                                          <p:attrName>ppt_x</p:attrName>
                                          <p:attrName>ppt_y</p:attrName>
                                        </p:attrNameLst>
                                      </p:cBhvr>
                                    </p:animMotion>
                                    <p:animEffect transition="in" filter="fade">
                                      <p:cBhvr>
                                        <p:cTn id="25" dur="1000"/>
                                        <p:tgtEl>
                                          <p:spTgt spid="22"/>
                                        </p:tgtEl>
                                      </p:cBhvr>
                                    </p:animEffect>
                                  </p:childTnLst>
                                </p:cTn>
                              </p:par>
                            </p:childTnLst>
                          </p:cTn>
                        </p:par>
                        <p:par>
                          <p:cTn id="26" fill="hold">
                            <p:stCondLst>
                              <p:cond delay="49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strVal val="#ppt_x"/>
                                          </p:val>
                                        </p:tav>
                                        <p:tav tm="100000">
                                          <p:val>
                                            <p:strVal val="#ppt_x"/>
                                          </p:val>
                                        </p:tav>
                                      </p:tavLst>
                                    </p:anim>
                                    <p:anim calcmode="lin" valueType="num">
                                      <p:cBhvr>
                                        <p:cTn id="31" dur="5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5400"/>
                            </p:stCondLst>
                            <p:childTnLst>
                              <p:par>
                                <p:cTn id="33" presetID="42"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23"/>
          <p:cNvGrpSpPr>
            <a:grpSpLocks/>
          </p:cNvGrpSpPr>
          <p:nvPr/>
        </p:nvGrpSpPr>
        <p:grpSpPr bwMode="auto">
          <a:xfrm>
            <a:off x="4295775" y="1854869"/>
            <a:ext cx="3592513" cy="3662363"/>
            <a:chOff x="4277618" y="1813081"/>
            <a:chExt cx="3512584" cy="3496242"/>
          </a:xfrm>
        </p:grpSpPr>
        <p:grpSp>
          <p:nvGrpSpPr>
            <p:cNvPr id="14" name="组合 13"/>
            <p:cNvGrpSpPr>
              <a:grpSpLocks/>
            </p:cNvGrpSpPr>
            <p:nvPr/>
          </p:nvGrpSpPr>
          <p:grpSpPr bwMode="auto">
            <a:xfrm>
              <a:off x="4277618" y="3489753"/>
              <a:ext cx="1677196" cy="1819570"/>
              <a:chOff x="4277618" y="3489753"/>
              <a:chExt cx="1677196" cy="1819570"/>
            </a:xfrm>
          </p:grpSpPr>
          <p:sp>
            <p:nvSpPr>
              <p:cNvPr id="34" name="等腰三角形 51"/>
              <p:cNvSpPr>
                <a:spLocks noChangeArrowheads="1"/>
              </p:cNvSpPr>
              <p:nvPr/>
            </p:nvSpPr>
            <p:spPr bwMode="auto">
              <a:xfrm>
                <a:off x="4277618" y="3489753"/>
                <a:ext cx="1676894" cy="1819570"/>
              </a:xfrm>
              <a:custGeom>
                <a:avLst/>
                <a:gdLst>
                  <a:gd name="T0" fmla="*/ 1597464 w 1260000"/>
                  <a:gd name="T1" fmla="*/ 0 h 1367762"/>
                  <a:gd name="T2" fmla="*/ 2128740 w 1260000"/>
                  <a:gd name="T3" fmla="*/ 794647 h 1367762"/>
                  <a:gd name="T4" fmla="*/ 6306096 w 1260000"/>
                  <a:gd name="T5" fmla="*/ 794647 h 1367762"/>
                  <a:gd name="T6" fmla="*/ 9317839 w 1260000"/>
                  <a:gd name="T7" fmla="*/ 3816446 h 1367762"/>
                  <a:gd name="T8" fmla="*/ 9317839 w 1260000"/>
                  <a:gd name="T9" fmla="*/ 7697535 h 1367762"/>
                  <a:gd name="T10" fmla="*/ 8519174 w 1260000"/>
                  <a:gd name="T11" fmla="*/ 8228473 h 1367762"/>
                  <a:gd name="T12" fmla="*/ 9317839 w 1260000"/>
                  <a:gd name="T13" fmla="*/ 8759412 h 1367762"/>
                  <a:gd name="T14" fmla="*/ 9317839 w 1260000"/>
                  <a:gd name="T15" fmla="*/ 10085970 h 1367762"/>
                  <a:gd name="T16" fmla="*/ 0 w 1260000"/>
                  <a:gd name="T17" fmla="*/ 10085970 h 1367762"/>
                  <a:gd name="T18" fmla="*/ 0 w 1260000"/>
                  <a:gd name="T19" fmla="*/ 794647 h 1367762"/>
                  <a:gd name="T20" fmla="*/ 1066192 w 1260000"/>
                  <a:gd name="T21" fmla="*/ 794647 h 13677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0000"/>
                  <a:gd name="T34" fmla="*/ 0 h 1367762"/>
                  <a:gd name="T35" fmla="*/ 1260000 w 1260000"/>
                  <a:gd name="T36" fmla="*/ 1367762 h 13677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0000" h="1367762">
                    <a:moveTo>
                      <a:pt x="216016" y="0"/>
                    </a:moveTo>
                    <a:lnTo>
                      <a:pt x="287857" y="107762"/>
                    </a:lnTo>
                    <a:lnTo>
                      <a:pt x="852738" y="107762"/>
                    </a:lnTo>
                    <a:cubicBezTo>
                      <a:pt x="874619" y="323286"/>
                      <a:pt x="1044854" y="494352"/>
                      <a:pt x="1260000" y="517549"/>
                    </a:cubicBezTo>
                    <a:lnTo>
                      <a:pt x="1260000" y="1043866"/>
                    </a:lnTo>
                    <a:lnTo>
                      <a:pt x="1152000" y="1115866"/>
                    </a:lnTo>
                    <a:lnTo>
                      <a:pt x="1260000" y="1187866"/>
                    </a:lnTo>
                    <a:lnTo>
                      <a:pt x="1260000" y="1367762"/>
                    </a:lnTo>
                    <a:lnTo>
                      <a:pt x="0" y="1367762"/>
                    </a:lnTo>
                    <a:lnTo>
                      <a:pt x="0" y="107762"/>
                    </a:lnTo>
                    <a:lnTo>
                      <a:pt x="144175" y="107762"/>
                    </a:lnTo>
                    <a:close/>
                  </a:path>
                </a:pathLst>
              </a:custGeom>
              <a:solidFill>
                <a:schemeClr val="accent2"/>
              </a:solidFill>
              <a:ln w="9525">
                <a:noFill/>
                <a:round/>
                <a:headEnd/>
                <a:tailEnd/>
              </a:ln>
            </p:spPr>
            <p:txBody>
              <a:bodyPr anchor="ctr"/>
              <a:lstStyle/>
              <a:p>
                <a:endParaRPr lang="zh-CN" altLang="en-US"/>
              </a:p>
            </p:txBody>
          </p:sp>
          <p:sp>
            <p:nvSpPr>
              <p:cNvPr id="35" name="矩形 83"/>
              <p:cNvSpPr>
                <a:spLocks noChangeArrowheads="1"/>
              </p:cNvSpPr>
              <p:nvPr/>
            </p:nvSpPr>
            <p:spPr bwMode="auto">
              <a:xfrm>
                <a:off x="4277618" y="4256366"/>
                <a:ext cx="1677196" cy="525721"/>
              </a:xfrm>
              <a:prstGeom prst="rect">
                <a:avLst/>
              </a:prstGeom>
              <a:noFill/>
              <a:ln w="9525">
                <a:noFill/>
                <a:miter lim="800000"/>
                <a:headEnd/>
                <a:tailEnd/>
              </a:ln>
            </p:spPr>
            <p:txBody>
              <a:bodyPr lIns="123993" tIns="61996" rIns="123993" bIns="61996">
                <a:spAutoFit/>
              </a:bodyPr>
              <a:lstStyle/>
              <a:p>
                <a:pPr algn="ctr" defTabSz="1239838"/>
                <a:r>
                  <a:rPr lang="zh-CN" altLang="en-US" sz="2800">
                    <a:solidFill>
                      <a:srgbClr val="FFFFFF"/>
                    </a:solidFill>
                    <a:latin typeface="微软雅黑" pitchFamily="34" charset="-122"/>
                    <a:ea typeface="微软雅黑" pitchFamily="34" charset="-122"/>
                    <a:sym typeface="微软雅黑" pitchFamily="34" charset="-122"/>
                  </a:rPr>
                  <a:t>标题</a:t>
                </a:r>
              </a:p>
            </p:txBody>
          </p:sp>
        </p:grpSp>
        <p:grpSp>
          <p:nvGrpSpPr>
            <p:cNvPr id="16" name="组合 14"/>
            <p:cNvGrpSpPr>
              <a:grpSpLocks/>
            </p:cNvGrpSpPr>
            <p:nvPr/>
          </p:nvGrpSpPr>
          <p:grpSpPr bwMode="auto">
            <a:xfrm>
              <a:off x="5954512" y="3632651"/>
              <a:ext cx="1821398" cy="1676672"/>
              <a:chOff x="5954512" y="3632651"/>
              <a:chExt cx="1821398" cy="1676672"/>
            </a:xfrm>
          </p:grpSpPr>
          <p:sp>
            <p:nvSpPr>
              <p:cNvPr id="32" name="矩形 42"/>
              <p:cNvSpPr>
                <a:spLocks noChangeArrowheads="1"/>
              </p:cNvSpPr>
              <p:nvPr/>
            </p:nvSpPr>
            <p:spPr bwMode="auto">
              <a:xfrm>
                <a:off x="5954512" y="3632651"/>
                <a:ext cx="1821398" cy="1676672"/>
              </a:xfrm>
              <a:custGeom>
                <a:avLst/>
                <a:gdLst>
                  <a:gd name="T0" fmla="*/ 800422 w 1368152"/>
                  <a:gd name="T1" fmla="*/ 6916181 h 1260000"/>
                  <a:gd name="T2" fmla="*/ 800422 w 1368152"/>
                  <a:gd name="T3" fmla="*/ 7980091 h 1260000"/>
                  <a:gd name="T4" fmla="*/ 0 w 1368152"/>
                  <a:gd name="T5" fmla="*/ 7448139 h 1260000"/>
                  <a:gd name="T6" fmla="*/ 3840689 w 1368152"/>
                  <a:gd name="T7" fmla="*/ 0 h 1260000"/>
                  <a:gd name="T8" fmla="*/ 7967470 w 1368152"/>
                  <a:gd name="T9" fmla="*/ 0 h 1260000"/>
                  <a:gd name="T10" fmla="*/ 8487607 w 1368152"/>
                  <a:gd name="T11" fmla="*/ 777786 h 1260000"/>
                  <a:gd name="T12" fmla="*/ 9007750 w 1368152"/>
                  <a:gd name="T13" fmla="*/ 0 h 1260000"/>
                  <a:gd name="T14" fmla="*/ 10139745 w 1368152"/>
                  <a:gd name="T15" fmla="*/ 0 h 1260000"/>
                  <a:gd name="T16" fmla="*/ 10139745 w 1368152"/>
                  <a:gd name="T17" fmla="*/ 9309217 h 1260000"/>
                  <a:gd name="T18" fmla="*/ 801547 w 1368152"/>
                  <a:gd name="T19" fmla="*/ 9309217 h 1260000"/>
                  <a:gd name="T20" fmla="*/ 801547 w 1368152"/>
                  <a:gd name="T21" fmla="*/ 3029709 h 1260000"/>
                  <a:gd name="T22" fmla="*/ 3840689 w 1368152"/>
                  <a:gd name="T23" fmla="*/ 0 h 126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68152"/>
                  <a:gd name="T37" fmla="*/ 0 h 1260000"/>
                  <a:gd name="T38" fmla="*/ 1368152 w 1368152"/>
                  <a:gd name="T39" fmla="*/ 1260000 h 12600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68152" h="1260000">
                    <a:moveTo>
                      <a:pt x="108000" y="936104"/>
                    </a:moveTo>
                    <a:lnTo>
                      <a:pt x="108000" y="1080104"/>
                    </a:lnTo>
                    <a:lnTo>
                      <a:pt x="0" y="1008104"/>
                    </a:lnTo>
                    <a:close/>
                    <a:moveTo>
                      <a:pt x="518222" y="0"/>
                    </a:moveTo>
                    <a:lnTo>
                      <a:pt x="1075047" y="0"/>
                    </a:lnTo>
                    <a:lnTo>
                      <a:pt x="1145229" y="105273"/>
                    </a:lnTo>
                    <a:lnTo>
                      <a:pt x="1215411" y="0"/>
                    </a:lnTo>
                    <a:lnTo>
                      <a:pt x="1368152" y="0"/>
                    </a:lnTo>
                    <a:lnTo>
                      <a:pt x="1368152" y="1260000"/>
                    </a:lnTo>
                    <a:lnTo>
                      <a:pt x="108152" y="1260000"/>
                    </a:lnTo>
                    <a:lnTo>
                      <a:pt x="108152" y="410070"/>
                    </a:lnTo>
                    <a:cubicBezTo>
                      <a:pt x="324617" y="388083"/>
                      <a:pt x="496235" y="216464"/>
                      <a:pt x="518222" y="0"/>
                    </a:cubicBezTo>
                    <a:close/>
                  </a:path>
                </a:pathLst>
              </a:custGeom>
              <a:solidFill>
                <a:schemeClr val="accent1"/>
              </a:solidFill>
              <a:ln w="9525">
                <a:noFill/>
                <a:round/>
                <a:headEnd/>
                <a:tailEnd/>
              </a:ln>
            </p:spPr>
            <p:txBody>
              <a:bodyPr anchor="ctr"/>
              <a:lstStyle/>
              <a:p>
                <a:endParaRPr lang="zh-CN" altLang="en-US"/>
              </a:p>
            </p:txBody>
          </p:sp>
          <p:sp>
            <p:nvSpPr>
              <p:cNvPr id="33" name="矩形 84"/>
              <p:cNvSpPr>
                <a:spLocks noChangeArrowheads="1"/>
              </p:cNvSpPr>
              <p:nvPr/>
            </p:nvSpPr>
            <p:spPr bwMode="auto">
              <a:xfrm>
                <a:off x="6099143" y="4208723"/>
                <a:ext cx="1676767" cy="526044"/>
              </a:xfrm>
              <a:prstGeom prst="rect">
                <a:avLst/>
              </a:prstGeom>
              <a:noFill/>
              <a:ln w="9525">
                <a:noFill/>
                <a:miter lim="800000"/>
                <a:headEnd/>
                <a:tailEnd/>
              </a:ln>
            </p:spPr>
            <p:txBody>
              <a:bodyPr lIns="123993" tIns="61996" rIns="123993" bIns="61996">
                <a:spAutoFit/>
              </a:bodyPr>
              <a:lstStyle/>
              <a:p>
                <a:pPr algn="ctr" defTabSz="1239838"/>
                <a:r>
                  <a:rPr lang="zh-CN" altLang="en-US" sz="2800">
                    <a:solidFill>
                      <a:srgbClr val="FFFFFF"/>
                    </a:solidFill>
                    <a:latin typeface="微软雅黑" pitchFamily="34" charset="-122"/>
                    <a:ea typeface="微软雅黑" pitchFamily="34" charset="-122"/>
                    <a:sym typeface="微软雅黑" pitchFamily="34" charset="-122"/>
                  </a:rPr>
                  <a:t>标题</a:t>
                </a:r>
              </a:p>
            </p:txBody>
          </p:sp>
        </p:grpSp>
        <p:grpSp>
          <p:nvGrpSpPr>
            <p:cNvPr id="26" name="组合 15"/>
            <p:cNvGrpSpPr>
              <a:grpSpLocks/>
            </p:cNvGrpSpPr>
            <p:nvPr/>
          </p:nvGrpSpPr>
          <p:grpSpPr bwMode="auto">
            <a:xfrm>
              <a:off x="6099016" y="1813081"/>
              <a:ext cx="1691186" cy="1821158"/>
              <a:chOff x="6099016" y="1813081"/>
              <a:chExt cx="1691186" cy="1821158"/>
            </a:xfrm>
          </p:grpSpPr>
          <p:sp>
            <p:nvSpPr>
              <p:cNvPr id="30" name="矩形 35"/>
              <p:cNvSpPr>
                <a:spLocks noChangeArrowheads="1"/>
              </p:cNvSpPr>
              <p:nvPr/>
            </p:nvSpPr>
            <p:spPr bwMode="auto">
              <a:xfrm>
                <a:off x="6099016" y="1813081"/>
                <a:ext cx="1676894" cy="1821158"/>
              </a:xfrm>
              <a:custGeom>
                <a:avLst/>
                <a:gdLst>
                  <a:gd name="T0" fmla="*/ 7136855 w 1260000"/>
                  <a:gd name="T1" fmla="*/ 9321172 h 1368389"/>
                  <a:gd name="T2" fmla="*/ 8201752 w 1260000"/>
                  <a:gd name="T3" fmla="*/ 9321172 h 1368389"/>
                  <a:gd name="T4" fmla="*/ 7669309 w 1260000"/>
                  <a:gd name="T5" fmla="*/ 10119890 h 1368389"/>
                  <a:gd name="T6" fmla="*/ 0 w 1260000"/>
                  <a:gd name="T7" fmla="*/ 0 h 1368389"/>
                  <a:gd name="T8" fmla="*/ 9317839 w 1260000"/>
                  <a:gd name="T9" fmla="*/ 0 h 1368389"/>
                  <a:gd name="T10" fmla="*/ 9317839 w 1260000"/>
                  <a:gd name="T11" fmla="*/ 9318302 h 1368389"/>
                  <a:gd name="T12" fmla="*/ 3030419 w 1260000"/>
                  <a:gd name="T13" fmla="*/ 9318302 h 1368389"/>
                  <a:gd name="T14" fmla="*/ 0 w 1260000"/>
                  <a:gd name="T15" fmla="*/ 6306406 h 1368389"/>
                  <a:gd name="T16" fmla="*/ 0 w 1260000"/>
                  <a:gd name="T17" fmla="*/ 2130017 h 1368389"/>
                  <a:gd name="T18" fmla="*/ 798673 w 1260000"/>
                  <a:gd name="T19" fmla="*/ 1597541 h 1368389"/>
                  <a:gd name="T20" fmla="*/ 0 w 1260000"/>
                  <a:gd name="T21" fmla="*/ 1065068 h 13683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0000"/>
                  <a:gd name="T34" fmla="*/ 0 h 1368389"/>
                  <a:gd name="T35" fmla="*/ 1260000 w 1260000"/>
                  <a:gd name="T36" fmla="*/ 1368389 h 13683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0000" h="1368389">
                    <a:moveTo>
                      <a:pt x="965077" y="1260389"/>
                    </a:moveTo>
                    <a:lnTo>
                      <a:pt x="1109077" y="1260389"/>
                    </a:lnTo>
                    <a:lnTo>
                      <a:pt x="1037077" y="1368389"/>
                    </a:lnTo>
                    <a:close/>
                    <a:moveTo>
                      <a:pt x="0" y="0"/>
                    </a:moveTo>
                    <a:lnTo>
                      <a:pt x="1260000" y="0"/>
                    </a:lnTo>
                    <a:lnTo>
                      <a:pt x="1260000" y="1260000"/>
                    </a:lnTo>
                    <a:lnTo>
                      <a:pt x="409787" y="1260000"/>
                    </a:lnTo>
                    <a:cubicBezTo>
                      <a:pt x="386590" y="1044854"/>
                      <a:pt x="215525" y="874619"/>
                      <a:pt x="0" y="852738"/>
                    </a:cubicBezTo>
                    <a:lnTo>
                      <a:pt x="0" y="288016"/>
                    </a:lnTo>
                    <a:lnTo>
                      <a:pt x="108000" y="216016"/>
                    </a:lnTo>
                    <a:lnTo>
                      <a:pt x="0" y="144016"/>
                    </a:lnTo>
                    <a:close/>
                  </a:path>
                </a:pathLst>
              </a:custGeom>
              <a:solidFill>
                <a:schemeClr val="accent2"/>
              </a:solidFill>
              <a:ln w="9525">
                <a:noFill/>
                <a:round/>
                <a:headEnd/>
                <a:tailEnd/>
              </a:ln>
            </p:spPr>
            <p:txBody>
              <a:bodyPr anchor="ctr"/>
              <a:lstStyle/>
              <a:p>
                <a:endParaRPr lang="zh-CN" altLang="en-US"/>
              </a:p>
            </p:txBody>
          </p:sp>
          <p:sp>
            <p:nvSpPr>
              <p:cNvPr id="31" name="矩形 85"/>
              <p:cNvSpPr>
                <a:spLocks noChangeArrowheads="1"/>
              </p:cNvSpPr>
              <p:nvPr/>
            </p:nvSpPr>
            <p:spPr bwMode="auto">
              <a:xfrm>
                <a:off x="6113308" y="2273673"/>
                <a:ext cx="1676894" cy="525742"/>
              </a:xfrm>
              <a:prstGeom prst="rect">
                <a:avLst/>
              </a:prstGeom>
              <a:noFill/>
              <a:ln w="9525">
                <a:noFill/>
                <a:miter lim="800000"/>
                <a:headEnd/>
                <a:tailEnd/>
              </a:ln>
            </p:spPr>
            <p:txBody>
              <a:bodyPr lIns="123993" tIns="61996" rIns="123993" bIns="61996">
                <a:spAutoFit/>
              </a:bodyPr>
              <a:lstStyle/>
              <a:p>
                <a:pPr algn="ctr" defTabSz="1239838"/>
                <a:r>
                  <a:rPr lang="zh-CN" altLang="en-US" sz="2800">
                    <a:solidFill>
                      <a:srgbClr val="FFFFFF"/>
                    </a:solidFill>
                    <a:latin typeface="微软雅黑" pitchFamily="34" charset="-122"/>
                    <a:ea typeface="微软雅黑" pitchFamily="34" charset="-122"/>
                    <a:sym typeface="微软雅黑" pitchFamily="34" charset="-122"/>
                  </a:rPr>
                  <a:t>标题</a:t>
                </a:r>
              </a:p>
            </p:txBody>
          </p:sp>
        </p:grpSp>
        <p:grpSp>
          <p:nvGrpSpPr>
            <p:cNvPr id="27" name="组合 16"/>
            <p:cNvGrpSpPr>
              <a:grpSpLocks/>
            </p:cNvGrpSpPr>
            <p:nvPr/>
          </p:nvGrpSpPr>
          <p:grpSpPr bwMode="auto">
            <a:xfrm>
              <a:off x="4277618" y="1813081"/>
              <a:ext cx="1821398" cy="1676672"/>
              <a:chOff x="4277618" y="1813081"/>
              <a:chExt cx="1821398" cy="1676672"/>
            </a:xfrm>
          </p:grpSpPr>
          <p:sp>
            <p:nvSpPr>
              <p:cNvPr id="28" name="等腰三角形 52"/>
              <p:cNvSpPr>
                <a:spLocks noChangeArrowheads="1"/>
              </p:cNvSpPr>
              <p:nvPr/>
            </p:nvSpPr>
            <p:spPr bwMode="auto">
              <a:xfrm rot="5400000">
                <a:off x="4349981" y="1740718"/>
                <a:ext cx="1676672" cy="1821398"/>
              </a:xfrm>
              <a:custGeom>
                <a:avLst/>
                <a:gdLst>
                  <a:gd name="T0" fmla="*/ 0 w 1260000"/>
                  <a:gd name="T1" fmla="*/ 10146517 h 1368000"/>
                  <a:gd name="T2" fmla="*/ 0 w 1260000"/>
                  <a:gd name="T3" fmla="*/ 801045 h 1368000"/>
                  <a:gd name="T4" fmla="*/ 1064028 w 1260000"/>
                  <a:gd name="T5" fmla="*/ 801045 h 1368000"/>
                  <a:gd name="T6" fmla="*/ 1595988 w 1260000"/>
                  <a:gd name="T7" fmla="*/ 0 h 1368000"/>
                  <a:gd name="T8" fmla="*/ 2127943 w 1260000"/>
                  <a:gd name="T9" fmla="*/ 801045 h 1368000"/>
                  <a:gd name="T10" fmla="*/ 6302344 w 1260000"/>
                  <a:gd name="T11" fmla="*/ 801045 h 1368000"/>
                  <a:gd name="T12" fmla="*/ 9309217 w 1260000"/>
                  <a:gd name="T13" fmla="*/ 3819623 h 1368000"/>
                  <a:gd name="T14" fmla="*/ 9309217 w 1260000"/>
                  <a:gd name="T15" fmla="*/ 8010924 h 1368000"/>
                  <a:gd name="T16" fmla="*/ 8512229 w 1260000"/>
                  <a:gd name="T17" fmla="*/ 8544316 h 1368000"/>
                  <a:gd name="T18" fmla="*/ 9309217 w 1260000"/>
                  <a:gd name="T19" fmla="*/ 9077709 h 1368000"/>
                  <a:gd name="T20" fmla="*/ 9309217 w 1260000"/>
                  <a:gd name="T21" fmla="*/ 10146517 h 1368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0000"/>
                  <a:gd name="T34" fmla="*/ 0 h 1368000"/>
                  <a:gd name="T35" fmla="*/ 1260000 w 1260000"/>
                  <a:gd name="T36" fmla="*/ 1368000 h 13680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0000" h="1368000">
                    <a:moveTo>
                      <a:pt x="0" y="1368000"/>
                    </a:moveTo>
                    <a:lnTo>
                      <a:pt x="0" y="108000"/>
                    </a:lnTo>
                    <a:lnTo>
                      <a:pt x="144016" y="108000"/>
                    </a:lnTo>
                    <a:lnTo>
                      <a:pt x="216016" y="0"/>
                    </a:lnTo>
                    <a:lnTo>
                      <a:pt x="288016" y="108000"/>
                    </a:lnTo>
                    <a:lnTo>
                      <a:pt x="853021" y="108000"/>
                    </a:lnTo>
                    <a:cubicBezTo>
                      <a:pt x="876107" y="322207"/>
                      <a:pt x="1045793" y="491893"/>
                      <a:pt x="1260000" y="514979"/>
                    </a:cubicBezTo>
                    <a:lnTo>
                      <a:pt x="1260000" y="1080069"/>
                    </a:lnTo>
                    <a:lnTo>
                      <a:pt x="1152128" y="1151984"/>
                    </a:lnTo>
                    <a:lnTo>
                      <a:pt x="1260000" y="1223899"/>
                    </a:lnTo>
                    <a:lnTo>
                      <a:pt x="1260000" y="1368000"/>
                    </a:lnTo>
                    <a:close/>
                  </a:path>
                </a:pathLst>
              </a:custGeom>
              <a:solidFill>
                <a:schemeClr val="accent1"/>
              </a:solidFill>
              <a:ln w="9525">
                <a:noFill/>
                <a:round/>
                <a:headEnd/>
                <a:tailEnd/>
              </a:ln>
            </p:spPr>
            <p:txBody>
              <a:bodyPr anchor="ctr"/>
              <a:lstStyle/>
              <a:p>
                <a:endParaRPr lang="zh-CN" altLang="en-US"/>
              </a:p>
            </p:txBody>
          </p:sp>
          <p:sp>
            <p:nvSpPr>
              <p:cNvPr id="29" name="矩形 86"/>
              <p:cNvSpPr>
                <a:spLocks noChangeArrowheads="1"/>
              </p:cNvSpPr>
              <p:nvPr/>
            </p:nvSpPr>
            <p:spPr bwMode="auto">
              <a:xfrm>
                <a:off x="4277618" y="2280002"/>
                <a:ext cx="1676767" cy="526045"/>
              </a:xfrm>
              <a:prstGeom prst="rect">
                <a:avLst/>
              </a:prstGeom>
              <a:noFill/>
              <a:ln w="9525">
                <a:noFill/>
                <a:miter lim="800000"/>
                <a:headEnd/>
                <a:tailEnd/>
              </a:ln>
            </p:spPr>
            <p:txBody>
              <a:bodyPr lIns="123993" tIns="61996" rIns="123993" bIns="61996">
                <a:spAutoFit/>
              </a:bodyPr>
              <a:lstStyle/>
              <a:p>
                <a:pPr algn="ctr" defTabSz="1239838"/>
                <a:r>
                  <a:rPr lang="zh-CN" altLang="en-US" sz="2800" dirty="0">
                    <a:solidFill>
                      <a:srgbClr val="FFFFFF"/>
                    </a:solidFill>
                    <a:latin typeface="微软雅黑" pitchFamily="34" charset="-122"/>
                    <a:ea typeface="微软雅黑" pitchFamily="34" charset="-122"/>
                    <a:sym typeface="微软雅黑" pitchFamily="34" charset="-122"/>
                  </a:rPr>
                  <a:t>标题</a:t>
                </a:r>
              </a:p>
            </p:txBody>
          </p:sp>
        </p:grpSp>
      </p:grpSp>
      <p:grpSp>
        <p:nvGrpSpPr>
          <p:cNvPr id="36" name="组合 35"/>
          <p:cNvGrpSpPr>
            <a:grpSpLocks/>
          </p:cNvGrpSpPr>
          <p:nvPr/>
        </p:nvGrpSpPr>
        <p:grpSpPr bwMode="auto">
          <a:xfrm>
            <a:off x="5434013" y="3113757"/>
            <a:ext cx="1319212" cy="1150937"/>
            <a:chOff x="5387199" y="3010872"/>
            <a:chExt cx="1286460" cy="1101492"/>
          </a:xfrm>
        </p:grpSpPr>
        <p:sp>
          <p:nvSpPr>
            <p:cNvPr id="37" name="椭圆 88"/>
            <p:cNvSpPr>
              <a:spLocks noChangeArrowheads="1"/>
            </p:cNvSpPr>
            <p:nvPr/>
          </p:nvSpPr>
          <p:spPr bwMode="auto">
            <a:xfrm>
              <a:off x="5479316" y="3010872"/>
              <a:ext cx="1102226" cy="1101492"/>
            </a:xfrm>
            <a:prstGeom prst="ellipse">
              <a:avLst/>
            </a:prstGeom>
            <a:solidFill>
              <a:schemeClr val="accent1"/>
            </a:solidFill>
            <a:ln w="9525">
              <a:noFill/>
              <a:round/>
              <a:headEnd/>
              <a:tailEnd/>
            </a:ln>
          </p:spPr>
          <p:txBody>
            <a:bodyPr lIns="123993" tIns="61996" rIns="123993" bIns="61996" anchor="ctr"/>
            <a:lstStyle/>
            <a:p>
              <a:pPr algn="ctr" defTabSz="1239838"/>
              <a:endParaRPr lang="zh-CN" altLang="zh-CN" sz="2300">
                <a:solidFill>
                  <a:srgbClr val="FFFFFF"/>
                </a:solidFill>
                <a:latin typeface="微软雅黑" pitchFamily="34" charset="-122"/>
                <a:ea typeface="微软雅黑" pitchFamily="34" charset="-122"/>
                <a:sym typeface="微软雅黑" pitchFamily="34" charset="-122"/>
              </a:endParaRPr>
            </a:p>
          </p:txBody>
        </p:sp>
        <p:sp>
          <p:nvSpPr>
            <p:cNvPr id="38" name="矩形 87"/>
            <p:cNvSpPr>
              <a:spLocks noChangeArrowheads="1"/>
            </p:cNvSpPr>
            <p:nvPr/>
          </p:nvSpPr>
          <p:spPr bwMode="auto">
            <a:xfrm>
              <a:off x="5387199" y="3249402"/>
              <a:ext cx="1286460" cy="708933"/>
            </a:xfrm>
            <a:prstGeom prst="rect">
              <a:avLst/>
            </a:prstGeom>
            <a:noFill/>
            <a:ln w="9525">
              <a:noFill/>
              <a:miter lim="800000"/>
              <a:headEnd/>
              <a:tailEnd/>
            </a:ln>
          </p:spPr>
          <p:txBody>
            <a:bodyPr lIns="123993" tIns="61996" rIns="123993" bIns="61996">
              <a:spAutoFit/>
            </a:bodyPr>
            <a:lstStyle/>
            <a:p>
              <a:pPr algn="ctr" defTabSz="1239838"/>
              <a:r>
                <a:rPr lang="zh-CN" altLang="en-US" sz="2000" b="1" dirty="0">
                  <a:solidFill>
                    <a:schemeClr val="bg1"/>
                  </a:solidFill>
                  <a:latin typeface="微软雅黑" pitchFamily="34" charset="-122"/>
                  <a:ea typeface="微软雅黑" pitchFamily="34" charset="-122"/>
                  <a:sym typeface="微软雅黑" pitchFamily="34" charset="-122"/>
                </a:rPr>
                <a:t>添加</a:t>
              </a:r>
            </a:p>
            <a:p>
              <a:pPr algn="ctr" defTabSz="1239838"/>
              <a:r>
                <a:rPr lang="zh-CN" altLang="en-US" sz="2000" b="1" dirty="0">
                  <a:solidFill>
                    <a:schemeClr val="bg1"/>
                  </a:solidFill>
                  <a:latin typeface="微软雅黑" pitchFamily="34" charset="-122"/>
                  <a:ea typeface="微软雅黑" pitchFamily="34" charset="-122"/>
                  <a:sym typeface="微软雅黑" pitchFamily="34" charset="-122"/>
                </a:rPr>
                <a:t>内容</a:t>
              </a:r>
            </a:p>
          </p:txBody>
        </p:sp>
      </p:grpSp>
      <p:grpSp>
        <p:nvGrpSpPr>
          <p:cNvPr id="39" name="组合 38"/>
          <p:cNvGrpSpPr/>
          <p:nvPr/>
        </p:nvGrpSpPr>
        <p:grpSpPr>
          <a:xfrm>
            <a:off x="1198663" y="1766925"/>
            <a:ext cx="2530085" cy="1185470"/>
            <a:chOff x="8514377" y="1784643"/>
            <a:chExt cx="3125445" cy="1185470"/>
          </a:xfrm>
        </p:grpSpPr>
        <p:sp>
          <p:nvSpPr>
            <p:cNvPr id="40" name="TextBox 57"/>
            <p:cNvSpPr>
              <a:spLocks noChangeArrowheads="1"/>
            </p:cNvSpPr>
            <p:nvPr/>
          </p:nvSpPr>
          <p:spPr bwMode="auto">
            <a:xfrm>
              <a:off x="8514377" y="2239144"/>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ts val="1867"/>
                </a:lnSpc>
              </a:pPr>
              <a:r>
                <a:rPr lang="zh-CN" altLang="en-US" sz="1400" dirty="0" smtClean="0">
                  <a:solidFill>
                    <a:prstClr val="black">
                      <a:lumMod val="75000"/>
                    </a:prstClr>
                  </a:solidFill>
                  <a:latin typeface="+mj-ea"/>
                  <a:ea typeface="+mj-ea"/>
                </a:rPr>
                <a:t>单击</a:t>
              </a:r>
              <a:r>
                <a:rPr lang="zh-CN" altLang="en-US" sz="1400" dirty="0">
                  <a:solidFill>
                    <a:prstClr val="black">
                      <a:lumMod val="75000"/>
                    </a:prstClr>
                  </a:solidFill>
                  <a:latin typeface="+mj-ea"/>
                  <a:ea typeface="+mj-ea"/>
                </a:rPr>
                <a:t>此处添加文字阐述，添加简短问题说明文字，具体说明文字在此处添加此处单击</a:t>
              </a:r>
              <a:r>
                <a:rPr lang="zh-CN" altLang="en-US" sz="1400" dirty="0" smtClean="0">
                  <a:solidFill>
                    <a:prstClr val="black">
                      <a:lumMod val="75000"/>
                    </a:prstClr>
                  </a:solidFill>
                  <a:latin typeface="+mj-ea"/>
                  <a:ea typeface="+mj-ea"/>
                </a:rPr>
                <a:t>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41" name="TextBox 58"/>
            <p:cNvSpPr>
              <a:spLocks noChangeArrowheads="1"/>
            </p:cNvSpPr>
            <p:nvPr/>
          </p:nvSpPr>
          <p:spPr bwMode="auto">
            <a:xfrm>
              <a:off x="9179669" y="1784643"/>
              <a:ext cx="19264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1800" b="1" dirty="0">
                  <a:solidFill>
                    <a:schemeClr val="tx1">
                      <a:lumMod val="50000"/>
                    </a:schemeClr>
                  </a:solidFill>
                  <a:latin typeface="+mj-ea"/>
                  <a:ea typeface="+mj-ea"/>
                  <a:sym typeface="微软雅黑" pitchFamily="34" charset="-122"/>
                </a:rPr>
                <a:t>添加标题内容</a:t>
              </a:r>
            </a:p>
          </p:txBody>
        </p:sp>
        <p:cxnSp>
          <p:nvCxnSpPr>
            <p:cNvPr id="42" name="直接连接符 41"/>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8327454" y="1531581"/>
            <a:ext cx="2530085" cy="1185470"/>
            <a:chOff x="8514377" y="1784643"/>
            <a:chExt cx="3125445" cy="1185470"/>
          </a:xfrm>
        </p:grpSpPr>
        <p:sp>
          <p:nvSpPr>
            <p:cNvPr id="44" name="TextBox 57"/>
            <p:cNvSpPr>
              <a:spLocks noChangeArrowheads="1"/>
            </p:cNvSpPr>
            <p:nvPr/>
          </p:nvSpPr>
          <p:spPr bwMode="auto">
            <a:xfrm>
              <a:off x="8514377" y="2239144"/>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ts val="1867"/>
                </a:lnSpc>
              </a:pPr>
              <a:r>
                <a:rPr lang="zh-CN" altLang="en-US" sz="1400" dirty="0" smtClean="0">
                  <a:solidFill>
                    <a:prstClr val="black">
                      <a:lumMod val="75000"/>
                    </a:prstClr>
                  </a:solidFill>
                  <a:latin typeface="+mj-ea"/>
                  <a:ea typeface="+mj-ea"/>
                </a:rPr>
                <a:t>单击</a:t>
              </a:r>
              <a:r>
                <a:rPr lang="zh-CN" altLang="en-US" sz="1400" dirty="0">
                  <a:solidFill>
                    <a:prstClr val="black">
                      <a:lumMod val="75000"/>
                    </a:prstClr>
                  </a:solidFill>
                  <a:latin typeface="+mj-ea"/>
                  <a:ea typeface="+mj-ea"/>
                </a:rPr>
                <a:t>此处添加文字阐述，添加简短问题说明文字，具体说明文字在此处添加此处单击</a:t>
              </a:r>
              <a:r>
                <a:rPr lang="zh-CN" altLang="en-US" sz="1400" dirty="0" smtClean="0">
                  <a:solidFill>
                    <a:prstClr val="black">
                      <a:lumMod val="75000"/>
                    </a:prstClr>
                  </a:solidFill>
                  <a:latin typeface="+mj-ea"/>
                  <a:ea typeface="+mj-ea"/>
                </a:rPr>
                <a:t>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45" name="TextBox 58"/>
            <p:cNvSpPr>
              <a:spLocks noChangeArrowheads="1"/>
            </p:cNvSpPr>
            <p:nvPr/>
          </p:nvSpPr>
          <p:spPr bwMode="auto">
            <a:xfrm>
              <a:off x="9179669" y="1784643"/>
              <a:ext cx="19264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1800" b="1" dirty="0">
                  <a:solidFill>
                    <a:schemeClr val="tx1">
                      <a:lumMod val="50000"/>
                    </a:schemeClr>
                  </a:solidFill>
                  <a:latin typeface="+mj-ea"/>
                  <a:ea typeface="+mj-ea"/>
                  <a:sym typeface="微软雅黑" pitchFamily="34" charset="-122"/>
                </a:rPr>
                <a:t>添加标题内容</a:t>
              </a:r>
            </a:p>
          </p:txBody>
        </p:sp>
        <p:cxnSp>
          <p:nvCxnSpPr>
            <p:cNvPr id="46" name="直接连接符 45"/>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8471470" y="4475778"/>
            <a:ext cx="2530085" cy="1185470"/>
            <a:chOff x="8514377" y="1784643"/>
            <a:chExt cx="3125445" cy="1185470"/>
          </a:xfrm>
        </p:grpSpPr>
        <p:sp>
          <p:nvSpPr>
            <p:cNvPr id="48" name="TextBox 57"/>
            <p:cNvSpPr>
              <a:spLocks noChangeArrowheads="1"/>
            </p:cNvSpPr>
            <p:nvPr/>
          </p:nvSpPr>
          <p:spPr bwMode="auto">
            <a:xfrm>
              <a:off x="8514377" y="2239144"/>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ts val="1867"/>
                </a:lnSpc>
              </a:pPr>
              <a:r>
                <a:rPr lang="zh-CN" altLang="en-US" sz="1400" dirty="0" smtClean="0">
                  <a:solidFill>
                    <a:prstClr val="black">
                      <a:lumMod val="75000"/>
                    </a:prstClr>
                  </a:solidFill>
                  <a:latin typeface="+mj-ea"/>
                  <a:ea typeface="+mj-ea"/>
                </a:rPr>
                <a:t>单击</a:t>
              </a:r>
              <a:r>
                <a:rPr lang="zh-CN" altLang="en-US" sz="1400" dirty="0">
                  <a:solidFill>
                    <a:prstClr val="black">
                      <a:lumMod val="75000"/>
                    </a:prstClr>
                  </a:solidFill>
                  <a:latin typeface="+mj-ea"/>
                  <a:ea typeface="+mj-ea"/>
                </a:rPr>
                <a:t>此处添加文字阐述，添加简短问题说明文字，具体说明文字在此处添加此处单击</a:t>
              </a:r>
              <a:r>
                <a:rPr lang="zh-CN" altLang="en-US" sz="1400" dirty="0" smtClean="0">
                  <a:solidFill>
                    <a:prstClr val="black">
                      <a:lumMod val="75000"/>
                    </a:prstClr>
                  </a:solidFill>
                  <a:latin typeface="+mj-ea"/>
                  <a:ea typeface="+mj-ea"/>
                </a:rPr>
                <a:t>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49" name="TextBox 58"/>
            <p:cNvSpPr>
              <a:spLocks noChangeArrowheads="1"/>
            </p:cNvSpPr>
            <p:nvPr/>
          </p:nvSpPr>
          <p:spPr bwMode="auto">
            <a:xfrm>
              <a:off x="9179669" y="1784643"/>
              <a:ext cx="19264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1800" b="1" dirty="0">
                  <a:solidFill>
                    <a:schemeClr val="tx1">
                      <a:lumMod val="50000"/>
                    </a:schemeClr>
                  </a:solidFill>
                  <a:latin typeface="+mj-ea"/>
                  <a:ea typeface="+mj-ea"/>
                  <a:sym typeface="微软雅黑" pitchFamily="34" charset="-122"/>
                </a:rPr>
                <a:t>添加标题内容</a:t>
              </a:r>
            </a:p>
          </p:txBody>
        </p:sp>
        <p:cxnSp>
          <p:nvCxnSpPr>
            <p:cNvPr id="50" name="直接连接符 49"/>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1198662" y="4304058"/>
            <a:ext cx="2530085" cy="1185470"/>
            <a:chOff x="8514377" y="1784643"/>
            <a:chExt cx="3125445" cy="1185470"/>
          </a:xfrm>
        </p:grpSpPr>
        <p:sp>
          <p:nvSpPr>
            <p:cNvPr id="52" name="TextBox 57"/>
            <p:cNvSpPr>
              <a:spLocks noChangeArrowheads="1"/>
            </p:cNvSpPr>
            <p:nvPr/>
          </p:nvSpPr>
          <p:spPr bwMode="auto">
            <a:xfrm>
              <a:off x="8514377" y="2239144"/>
              <a:ext cx="3125445" cy="7309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lnSpc>
                  <a:spcPts val="1867"/>
                </a:lnSpc>
              </a:pPr>
              <a:r>
                <a:rPr lang="zh-CN" altLang="en-US" sz="1400" dirty="0" smtClean="0">
                  <a:solidFill>
                    <a:prstClr val="black">
                      <a:lumMod val="75000"/>
                    </a:prstClr>
                  </a:solidFill>
                  <a:latin typeface="+mj-ea"/>
                  <a:ea typeface="+mj-ea"/>
                </a:rPr>
                <a:t>单击</a:t>
              </a:r>
              <a:r>
                <a:rPr lang="zh-CN" altLang="en-US" sz="1400" dirty="0">
                  <a:solidFill>
                    <a:prstClr val="black">
                      <a:lumMod val="75000"/>
                    </a:prstClr>
                  </a:solidFill>
                  <a:latin typeface="+mj-ea"/>
                  <a:ea typeface="+mj-ea"/>
                </a:rPr>
                <a:t>此处添加文字阐述，添加简短问题说明文字，具体说明文字在此处添加此处单击</a:t>
              </a:r>
              <a:r>
                <a:rPr lang="zh-CN" altLang="en-US" sz="1400" dirty="0" smtClean="0">
                  <a:solidFill>
                    <a:prstClr val="black">
                      <a:lumMod val="75000"/>
                    </a:prstClr>
                  </a:solidFill>
                  <a:latin typeface="+mj-ea"/>
                  <a:ea typeface="+mj-ea"/>
                </a:rPr>
                <a:t>此处</a:t>
              </a:r>
              <a:endParaRPr lang="en-US" altLang="zh-CN" sz="1200" dirty="0">
                <a:solidFill>
                  <a:schemeClr val="tx1">
                    <a:lumMod val="75000"/>
                    <a:lumOff val="25000"/>
                  </a:schemeClr>
                </a:solidFill>
                <a:latin typeface="+mj-ea"/>
                <a:ea typeface="+mj-ea"/>
                <a:sym typeface="微软雅黑" pitchFamily="34" charset="-122"/>
              </a:endParaRPr>
            </a:p>
          </p:txBody>
        </p:sp>
        <p:sp>
          <p:nvSpPr>
            <p:cNvPr id="53" name="TextBox 58"/>
            <p:cNvSpPr>
              <a:spLocks noChangeArrowheads="1"/>
            </p:cNvSpPr>
            <p:nvPr/>
          </p:nvSpPr>
          <p:spPr bwMode="auto">
            <a:xfrm>
              <a:off x="9179669" y="1784643"/>
              <a:ext cx="192643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zh-CN" altLang="en-US" sz="1800" b="1" dirty="0">
                  <a:solidFill>
                    <a:schemeClr val="tx1">
                      <a:lumMod val="50000"/>
                    </a:schemeClr>
                  </a:solidFill>
                  <a:latin typeface="+mj-ea"/>
                  <a:ea typeface="+mj-ea"/>
                  <a:sym typeface="微软雅黑" pitchFamily="34" charset="-122"/>
                </a:rPr>
                <a:t>添加标题内容</a:t>
              </a:r>
            </a:p>
          </p:txBody>
        </p:sp>
        <p:cxnSp>
          <p:nvCxnSpPr>
            <p:cNvPr id="54" name="直接连接符 53"/>
            <p:cNvCxnSpPr/>
            <p:nvPr/>
          </p:nvCxnSpPr>
          <p:spPr>
            <a:xfrm>
              <a:off x="8990492" y="2133650"/>
              <a:ext cx="2217282" cy="0"/>
            </a:xfrm>
            <a:prstGeom prst="line">
              <a:avLst/>
            </a:prstGeom>
            <a:ln>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6"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57" name="图片 56"/>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399670759"/>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500"/>
                                        <p:tgtEl>
                                          <p:spTgt spid="57"/>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par>
                          <p:cTn id="11" fill="hold">
                            <p:stCondLst>
                              <p:cond delay="1400"/>
                            </p:stCondLst>
                            <p:childTnLst>
                              <p:par>
                                <p:cTn id="12" presetID="53" presetClass="entr" presetSubtype="16"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childTnLst>
                                </p:cTn>
                              </p:par>
                            </p:childTnLst>
                          </p:cTn>
                        </p:par>
                        <p:par>
                          <p:cTn id="17" fill="hold">
                            <p:stCondLst>
                              <p:cond delay="1900"/>
                            </p:stCondLst>
                            <p:childTnLst>
                              <p:par>
                                <p:cTn id="18" presetID="26"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80">
                                          <p:stCondLst>
                                            <p:cond delay="0"/>
                                          </p:stCondLst>
                                        </p:cTn>
                                        <p:tgtEl>
                                          <p:spTgt spid="13"/>
                                        </p:tgtEl>
                                      </p:cBhvr>
                                    </p:animEffect>
                                    <p:anim calcmode="lin" valueType="num">
                                      <p:cBhvr>
                                        <p:cTn id="21"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6" dur="26">
                                          <p:stCondLst>
                                            <p:cond delay="650"/>
                                          </p:stCondLst>
                                        </p:cTn>
                                        <p:tgtEl>
                                          <p:spTgt spid="13"/>
                                        </p:tgtEl>
                                      </p:cBhvr>
                                      <p:to x="100000" y="60000"/>
                                    </p:animScale>
                                    <p:animScale>
                                      <p:cBhvr>
                                        <p:cTn id="27" dur="166" decel="50000">
                                          <p:stCondLst>
                                            <p:cond delay="676"/>
                                          </p:stCondLst>
                                        </p:cTn>
                                        <p:tgtEl>
                                          <p:spTgt spid="13"/>
                                        </p:tgtEl>
                                      </p:cBhvr>
                                      <p:to x="100000" y="100000"/>
                                    </p:animScale>
                                    <p:animScale>
                                      <p:cBhvr>
                                        <p:cTn id="28" dur="26">
                                          <p:stCondLst>
                                            <p:cond delay="1312"/>
                                          </p:stCondLst>
                                        </p:cTn>
                                        <p:tgtEl>
                                          <p:spTgt spid="13"/>
                                        </p:tgtEl>
                                      </p:cBhvr>
                                      <p:to x="100000" y="80000"/>
                                    </p:animScale>
                                    <p:animScale>
                                      <p:cBhvr>
                                        <p:cTn id="29" dur="166" decel="50000">
                                          <p:stCondLst>
                                            <p:cond delay="1338"/>
                                          </p:stCondLst>
                                        </p:cTn>
                                        <p:tgtEl>
                                          <p:spTgt spid="13"/>
                                        </p:tgtEl>
                                      </p:cBhvr>
                                      <p:to x="100000" y="100000"/>
                                    </p:animScale>
                                    <p:animScale>
                                      <p:cBhvr>
                                        <p:cTn id="30" dur="26">
                                          <p:stCondLst>
                                            <p:cond delay="1642"/>
                                          </p:stCondLst>
                                        </p:cTn>
                                        <p:tgtEl>
                                          <p:spTgt spid="13"/>
                                        </p:tgtEl>
                                      </p:cBhvr>
                                      <p:to x="100000" y="90000"/>
                                    </p:animScale>
                                    <p:animScale>
                                      <p:cBhvr>
                                        <p:cTn id="31" dur="166" decel="50000">
                                          <p:stCondLst>
                                            <p:cond delay="1668"/>
                                          </p:stCondLst>
                                        </p:cTn>
                                        <p:tgtEl>
                                          <p:spTgt spid="13"/>
                                        </p:tgtEl>
                                      </p:cBhvr>
                                      <p:to x="100000" y="100000"/>
                                    </p:animScale>
                                    <p:animScale>
                                      <p:cBhvr>
                                        <p:cTn id="32" dur="26">
                                          <p:stCondLst>
                                            <p:cond delay="1808"/>
                                          </p:stCondLst>
                                        </p:cTn>
                                        <p:tgtEl>
                                          <p:spTgt spid="13"/>
                                        </p:tgtEl>
                                      </p:cBhvr>
                                      <p:to x="100000" y="95000"/>
                                    </p:animScale>
                                    <p:animScale>
                                      <p:cBhvr>
                                        <p:cTn id="33" dur="166" decel="50000">
                                          <p:stCondLst>
                                            <p:cond delay="1834"/>
                                          </p:stCondLst>
                                        </p:cTn>
                                        <p:tgtEl>
                                          <p:spTgt spid="13"/>
                                        </p:tgtEl>
                                      </p:cBhvr>
                                      <p:to x="100000" y="100000"/>
                                    </p:animScale>
                                  </p:childTnLst>
                                </p:cTn>
                              </p:par>
                            </p:childTnLst>
                          </p:cTn>
                        </p:par>
                        <p:par>
                          <p:cTn id="34" fill="hold">
                            <p:stCondLst>
                              <p:cond delay="39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750"/>
                                        <p:tgtEl>
                                          <p:spTgt spid="39"/>
                                        </p:tgtEl>
                                      </p:cBhvr>
                                    </p:animEffect>
                                    <p:anim calcmode="lin" valueType="num">
                                      <p:cBhvr>
                                        <p:cTn id="38" dur="750" fill="hold"/>
                                        <p:tgtEl>
                                          <p:spTgt spid="39"/>
                                        </p:tgtEl>
                                        <p:attrNameLst>
                                          <p:attrName>ppt_x</p:attrName>
                                        </p:attrNameLst>
                                      </p:cBhvr>
                                      <p:tavLst>
                                        <p:tav tm="0">
                                          <p:val>
                                            <p:strVal val="#ppt_x"/>
                                          </p:val>
                                        </p:tav>
                                        <p:tav tm="100000">
                                          <p:val>
                                            <p:strVal val="#ppt_x"/>
                                          </p:val>
                                        </p:tav>
                                      </p:tavLst>
                                    </p:anim>
                                    <p:anim calcmode="lin" valueType="num">
                                      <p:cBhvr>
                                        <p:cTn id="39" dur="750" fill="hold"/>
                                        <p:tgtEl>
                                          <p:spTgt spid="39"/>
                                        </p:tgtEl>
                                        <p:attrNameLst>
                                          <p:attrName>ppt_y</p:attrName>
                                        </p:attrNameLst>
                                      </p:cBhvr>
                                      <p:tavLst>
                                        <p:tav tm="0">
                                          <p:val>
                                            <p:strVal val="#ppt_y+.1"/>
                                          </p:val>
                                        </p:tav>
                                        <p:tav tm="100000">
                                          <p:val>
                                            <p:strVal val="#ppt_y"/>
                                          </p:val>
                                        </p:tav>
                                      </p:tavLst>
                                    </p:anim>
                                  </p:childTnLst>
                                </p:cTn>
                              </p:par>
                            </p:childTnLst>
                          </p:cTn>
                        </p:par>
                        <p:par>
                          <p:cTn id="40" fill="hold">
                            <p:stCondLst>
                              <p:cond delay="4650"/>
                            </p:stCondLst>
                            <p:childTnLst>
                              <p:par>
                                <p:cTn id="41" presetID="42"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750"/>
                                        <p:tgtEl>
                                          <p:spTgt spid="43"/>
                                        </p:tgtEl>
                                      </p:cBhvr>
                                    </p:animEffect>
                                    <p:anim calcmode="lin" valueType="num">
                                      <p:cBhvr>
                                        <p:cTn id="44" dur="750" fill="hold"/>
                                        <p:tgtEl>
                                          <p:spTgt spid="43"/>
                                        </p:tgtEl>
                                        <p:attrNameLst>
                                          <p:attrName>ppt_x</p:attrName>
                                        </p:attrNameLst>
                                      </p:cBhvr>
                                      <p:tavLst>
                                        <p:tav tm="0">
                                          <p:val>
                                            <p:strVal val="#ppt_x"/>
                                          </p:val>
                                        </p:tav>
                                        <p:tav tm="100000">
                                          <p:val>
                                            <p:strVal val="#ppt_x"/>
                                          </p:val>
                                        </p:tav>
                                      </p:tavLst>
                                    </p:anim>
                                    <p:anim calcmode="lin" valueType="num">
                                      <p:cBhvr>
                                        <p:cTn id="45" dur="75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5400"/>
                            </p:stCondLst>
                            <p:childTnLst>
                              <p:par>
                                <p:cTn id="47" presetID="42" presetClass="entr" presetSubtype="0"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750"/>
                                        <p:tgtEl>
                                          <p:spTgt spid="47"/>
                                        </p:tgtEl>
                                      </p:cBhvr>
                                    </p:animEffect>
                                    <p:anim calcmode="lin" valueType="num">
                                      <p:cBhvr>
                                        <p:cTn id="50" dur="750" fill="hold"/>
                                        <p:tgtEl>
                                          <p:spTgt spid="47"/>
                                        </p:tgtEl>
                                        <p:attrNameLst>
                                          <p:attrName>ppt_x</p:attrName>
                                        </p:attrNameLst>
                                      </p:cBhvr>
                                      <p:tavLst>
                                        <p:tav tm="0">
                                          <p:val>
                                            <p:strVal val="#ppt_x"/>
                                          </p:val>
                                        </p:tav>
                                        <p:tav tm="100000">
                                          <p:val>
                                            <p:strVal val="#ppt_x"/>
                                          </p:val>
                                        </p:tav>
                                      </p:tavLst>
                                    </p:anim>
                                    <p:anim calcmode="lin" valueType="num">
                                      <p:cBhvr>
                                        <p:cTn id="51" dur="750" fill="hold"/>
                                        <p:tgtEl>
                                          <p:spTgt spid="47"/>
                                        </p:tgtEl>
                                        <p:attrNameLst>
                                          <p:attrName>ppt_y</p:attrName>
                                        </p:attrNameLst>
                                      </p:cBhvr>
                                      <p:tavLst>
                                        <p:tav tm="0">
                                          <p:val>
                                            <p:strVal val="#ppt_y+.1"/>
                                          </p:val>
                                        </p:tav>
                                        <p:tav tm="100000">
                                          <p:val>
                                            <p:strVal val="#ppt_y"/>
                                          </p:val>
                                        </p:tav>
                                      </p:tavLst>
                                    </p:anim>
                                  </p:childTnLst>
                                </p:cTn>
                              </p:par>
                            </p:childTnLst>
                          </p:cTn>
                        </p:par>
                        <p:par>
                          <p:cTn id="52" fill="hold">
                            <p:stCondLst>
                              <p:cond delay="6150"/>
                            </p:stCondLst>
                            <p:childTnLst>
                              <p:par>
                                <p:cTn id="53" presetID="42" presetClass="entr" presetSubtype="0" fill="hold"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750"/>
                                        <p:tgtEl>
                                          <p:spTgt spid="51"/>
                                        </p:tgtEl>
                                      </p:cBhvr>
                                    </p:animEffect>
                                    <p:anim calcmode="lin" valueType="num">
                                      <p:cBhvr>
                                        <p:cTn id="56" dur="750" fill="hold"/>
                                        <p:tgtEl>
                                          <p:spTgt spid="51"/>
                                        </p:tgtEl>
                                        <p:attrNameLst>
                                          <p:attrName>ppt_x</p:attrName>
                                        </p:attrNameLst>
                                      </p:cBhvr>
                                      <p:tavLst>
                                        <p:tav tm="0">
                                          <p:val>
                                            <p:strVal val="#ppt_x"/>
                                          </p:val>
                                        </p:tav>
                                        <p:tav tm="100000">
                                          <p:val>
                                            <p:strVal val="#ppt_x"/>
                                          </p:val>
                                        </p:tav>
                                      </p:tavLst>
                                    </p:anim>
                                    <p:anim calcmode="lin" valueType="num">
                                      <p:cBhvr>
                                        <p:cTn id="57" dur="7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377847" y="1384101"/>
            <a:ext cx="3229527" cy="4763591"/>
            <a:chOff x="4476739" y="1523990"/>
            <a:chExt cx="3229527" cy="4763591"/>
          </a:xfrm>
        </p:grpSpPr>
        <p:cxnSp>
          <p:nvCxnSpPr>
            <p:cNvPr id="5" name="Straight Connector 8"/>
            <p:cNvCxnSpPr/>
            <p:nvPr/>
          </p:nvCxnSpPr>
          <p:spPr>
            <a:xfrm rot="5400000">
              <a:off x="3713678" y="3905257"/>
              <a:ext cx="4763591" cy="1057"/>
            </a:xfrm>
            <a:prstGeom prst="line">
              <a:avLst/>
            </a:prstGeom>
            <a:ln w="12700">
              <a:solidFill>
                <a:schemeClr val="accent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100"/>
            <p:cNvGrpSpPr/>
            <p:nvPr/>
          </p:nvGrpSpPr>
          <p:grpSpPr>
            <a:xfrm>
              <a:off x="5325000" y="3699948"/>
              <a:ext cx="1533005" cy="114301"/>
              <a:chOff x="3993750" y="2774961"/>
              <a:chExt cx="1149754" cy="85726"/>
            </a:xfrm>
          </p:grpSpPr>
          <p:cxnSp>
            <p:nvCxnSpPr>
              <p:cNvPr id="20" name="Straight Connector 48"/>
              <p:cNvCxnSpPr>
                <a:stCxn id="9" idx="3"/>
                <a:endCxn id="13" idx="1"/>
              </p:cNvCxnSpPr>
              <p:nvPr/>
            </p:nvCxnSpPr>
            <p:spPr>
              <a:xfrm>
                <a:off x="3993750" y="2818394"/>
                <a:ext cx="1149754" cy="1588"/>
              </a:xfrm>
              <a:prstGeom prst="line">
                <a:avLst/>
              </a:prstGeom>
              <a:ln w="127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21" name="Oval 51"/>
              <p:cNvSpPr/>
              <p:nvPr/>
            </p:nvSpPr>
            <p:spPr>
              <a:xfrm>
                <a:off x="4529137" y="2774961"/>
                <a:ext cx="85726" cy="85726"/>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7" name="Group 99"/>
            <p:cNvGrpSpPr/>
            <p:nvPr/>
          </p:nvGrpSpPr>
          <p:grpSpPr>
            <a:xfrm>
              <a:off x="5325000" y="2277547"/>
              <a:ext cx="1533005" cy="114301"/>
              <a:chOff x="3993750" y="1708160"/>
              <a:chExt cx="1149754" cy="85726"/>
            </a:xfrm>
          </p:grpSpPr>
          <p:cxnSp>
            <p:nvCxnSpPr>
              <p:cNvPr id="18" name="Straight Connector 45"/>
              <p:cNvCxnSpPr>
                <a:stCxn id="10" idx="3"/>
                <a:endCxn id="12" idx="1"/>
              </p:cNvCxnSpPr>
              <p:nvPr/>
            </p:nvCxnSpPr>
            <p:spPr>
              <a:xfrm>
                <a:off x="3993750" y="1746824"/>
                <a:ext cx="1149754" cy="1588"/>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9" name="Oval 52"/>
              <p:cNvSpPr/>
              <p:nvPr/>
            </p:nvSpPr>
            <p:spPr>
              <a:xfrm>
                <a:off x="4529137" y="1708160"/>
                <a:ext cx="85726" cy="85726"/>
              </a:xfrm>
              <a:prstGeom prst="ellipse">
                <a:avLst/>
              </a:prstGeom>
              <a:solidFill>
                <a:srgbClr val="546E7A"/>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grpSp>
          <p:nvGrpSpPr>
            <p:cNvPr id="8" name="Group 101"/>
            <p:cNvGrpSpPr/>
            <p:nvPr/>
          </p:nvGrpSpPr>
          <p:grpSpPr>
            <a:xfrm>
              <a:off x="5325000" y="5223947"/>
              <a:ext cx="1533005" cy="114301"/>
              <a:chOff x="3993750" y="3917960"/>
              <a:chExt cx="1149754" cy="85726"/>
            </a:xfrm>
          </p:grpSpPr>
          <p:cxnSp>
            <p:nvCxnSpPr>
              <p:cNvPr id="16" name="Straight Connector 50"/>
              <p:cNvCxnSpPr>
                <a:stCxn id="11" idx="3"/>
                <a:endCxn id="14" idx="1"/>
              </p:cNvCxnSpPr>
              <p:nvPr/>
            </p:nvCxnSpPr>
            <p:spPr>
              <a:xfrm>
                <a:off x="3993750" y="3961402"/>
                <a:ext cx="1149754" cy="1588"/>
              </a:xfrm>
              <a:prstGeom prst="line">
                <a:avLst/>
              </a:prstGeom>
              <a:ln w="1270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7" name="Oval 53"/>
              <p:cNvSpPr/>
              <p:nvPr/>
            </p:nvSpPr>
            <p:spPr>
              <a:xfrm>
                <a:off x="4529137" y="3917960"/>
                <a:ext cx="85726" cy="85726"/>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sp>
          <p:nvSpPr>
            <p:cNvPr id="9" name="Rectangle 22"/>
            <p:cNvSpPr/>
            <p:nvPr/>
          </p:nvSpPr>
          <p:spPr>
            <a:xfrm>
              <a:off x="4476739" y="3333749"/>
              <a:ext cx="848261" cy="8482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10" name="Rectangle 13"/>
            <p:cNvSpPr/>
            <p:nvPr/>
          </p:nvSpPr>
          <p:spPr>
            <a:xfrm>
              <a:off x="4476739" y="1904989"/>
              <a:ext cx="848261" cy="848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11" name="Rectangle 26"/>
            <p:cNvSpPr/>
            <p:nvPr/>
          </p:nvSpPr>
          <p:spPr>
            <a:xfrm>
              <a:off x="4476739" y="4857759"/>
              <a:ext cx="848261" cy="8482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12" name="Rectangle 16"/>
            <p:cNvSpPr/>
            <p:nvPr/>
          </p:nvSpPr>
          <p:spPr>
            <a:xfrm>
              <a:off x="6858005" y="1904989"/>
              <a:ext cx="848261" cy="848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13" name="Rectangle 23"/>
            <p:cNvSpPr/>
            <p:nvPr/>
          </p:nvSpPr>
          <p:spPr>
            <a:xfrm>
              <a:off x="6858005" y="3333749"/>
              <a:ext cx="848261" cy="8482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sp>
          <p:nvSpPr>
            <p:cNvPr id="14" name="Rectangle 27"/>
            <p:cNvSpPr/>
            <p:nvPr/>
          </p:nvSpPr>
          <p:spPr>
            <a:xfrm>
              <a:off x="6858005" y="4857759"/>
              <a:ext cx="848261" cy="848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rgbClr val="595959"/>
                </a:solidFill>
              </a:endParaRPr>
            </a:p>
          </p:txBody>
        </p:sp>
      </p:grpSp>
      <p:sp>
        <p:nvSpPr>
          <p:cNvPr id="22" name="矩形 21"/>
          <p:cNvSpPr/>
          <p:nvPr/>
        </p:nvSpPr>
        <p:spPr>
          <a:xfrm>
            <a:off x="4518085" y="1949143"/>
            <a:ext cx="513282"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a:solidFill>
                  <a:schemeClr val="bg1"/>
                </a:solidFill>
                <a:latin typeface="Impact" panose="020B0806030902050204" pitchFamily="34" charset="0"/>
                <a:cs typeface="Arial" panose="020B0604020202020204" pitchFamily="34" charset="0"/>
              </a:rPr>
              <a:t>0</a:t>
            </a:r>
            <a:r>
              <a:rPr lang="en-US" altLang="zh-CN" sz="2800" kern="0" dirty="0" smtClean="0">
                <a:solidFill>
                  <a:schemeClr val="bg1"/>
                </a:solidFill>
                <a:latin typeface="Impact" panose="020B0806030902050204" pitchFamily="34" charset="0"/>
                <a:cs typeface="Arial" panose="020B0604020202020204" pitchFamily="34" charset="0"/>
              </a:rPr>
              <a:t>1</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23" name="Group 22"/>
          <p:cNvGrpSpPr>
            <a:grpSpLocks/>
          </p:cNvGrpSpPr>
          <p:nvPr/>
        </p:nvGrpSpPr>
        <p:grpSpPr bwMode="auto">
          <a:xfrm>
            <a:off x="1715310" y="1387593"/>
            <a:ext cx="1133475" cy="503238"/>
            <a:chOff x="0" y="0"/>
            <a:chExt cx="1131895" cy="504056"/>
          </a:xfrm>
          <a:effectLst>
            <a:outerShdw blurRad="241300" dist="50800" dir="2700000" algn="tl" rotWithShape="0">
              <a:prstClr val="black">
                <a:alpha val="21000"/>
              </a:prstClr>
            </a:outerShdw>
          </a:effectLst>
        </p:grpSpPr>
        <p:sp>
          <p:nvSpPr>
            <p:cNvPr id="24" name="矩形 46"/>
            <p:cNvSpPr>
              <a:spLocks noChangeArrowheads="1"/>
            </p:cNvSpPr>
            <p:nvPr/>
          </p:nvSpPr>
          <p:spPr bwMode="auto">
            <a:xfrm>
              <a:off x="0" y="0"/>
              <a:ext cx="1080120" cy="504056"/>
            </a:xfrm>
            <a:prstGeom prst="round2Same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25"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26" name="矩形 60"/>
          <p:cNvSpPr>
            <a:spLocks noChangeArrowheads="1"/>
          </p:cNvSpPr>
          <p:nvPr/>
        </p:nvSpPr>
        <p:spPr bwMode="auto">
          <a:xfrm>
            <a:off x="738640" y="2048477"/>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27" name="矩形 26"/>
          <p:cNvSpPr/>
          <p:nvPr/>
        </p:nvSpPr>
        <p:spPr>
          <a:xfrm>
            <a:off x="6879117" y="1949143"/>
            <a:ext cx="556563"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smtClean="0">
                <a:solidFill>
                  <a:schemeClr val="bg1"/>
                </a:solidFill>
                <a:latin typeface="Impact" panose="020B0806030902050204" pitchFamily="34" charset="0"/>
                <a:cs typeface="Arial" panose="020B0604020202020204" pitchFamily="34" charset="0"/>
              </a:rPr>
              <a:t>02</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28" name="Group 22"/>
          <p:cNvGrpSpPr>
            <a:grpSpLocks/>
          </p:cNvGrpSpPr>
          <p:nvPr/>
        </p:nvGrpSpPr>
        <p:grpSpPr bwMode="auto">
          <a:xfrm>
            <a:off x="9294496" y="1387593"/>
            <a:ext cx="1133475" cy="503238"/>
            <a:chOff x="0" y="0"/>
            <a:chExt cx="1131895" cy="504056"/>
          </a:xfrm>
          <a:effectLst>
            <a:outerShdw blurRad="241300" dist="50800" dir="2700000" algn="tl" rotWithShape="0">
              <a:prstClr val="black">
                <a:alpha val="21000"/>
              </a:prstClr>
            </a:outerShdw>
          </a:effectLst>
        </p:grpSpPr>
        <p:sp>
          <p:nvSpPr>
            <p:cNvPr id="29" name="矩形 46"/>
            <p:cNvSpPr>
              <a:spLocks noChangeArrowheads="1"/>
            </p:cNvSpPr>
            <p:nvPr/>
          </p:nvSpPr>
          <p:spPr bwMode="auto">
            <a:xfrm>
              <a:off x="0" y="0"/>
              <a:ext cx="1080120" cy="504056"/>
            </a:xfrm>
            <a:prstGeom prst="round2Same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30"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31" name="矩形 60"/>
          <p:cNvSpPr>
            <a:spLocks noChangeArrowheads="1"/>
          </p:cNvSpPr>
          <p:nvPr/>
        </p:nvSpPr>
        <p:spPr bwMode="auto">
          <a:xfrm>
            <a:off x="8317826" y="2048477"/>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32" name="矩形 31"/>
          <p:cNvSpPr/>
          <p:nvPr/>
        </p:nvSpPr>
        <p:spPr>
          <a:xfrm>
            <a:off x="4518085" y="3377903"/>
            <a:ext cx="567784"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smtClean="0">
                <a:solidFill>
                  <a:schemeClr val="bg1"/>
                </a:solidFill>
                <a:latin typeface="Impact" panose="020B0806030902050204" pitchFamily="34" charset="0"/>
                <a:cs typeface="Arial" panose="020B0604020202020204" pitchFamily="34" charset="0"/>
              </a:rPr>
              <a:t>03</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33" name="Group 22"/>
          <p:cNvGrpSpPr>
            <a:grpSpLocks/>
          </p:cNvGrpSpPr>
          <p:nvPr/>
        </p:nvGrpSpPr>
        <p:grpSpPr bwMode="auto">
          <a:xfrm>
            <a:off x="1767157" y="3041691"/>
            <a:ext cx="1133475" cy="503238"/>
            <a:chOff x="0" y="0"/>
            <a:chExt cx="1131895" cy="504056"/>
          </a:xfrm>
          <a:effectLst>
            <a:outerShdw blurRad="241300" dist="50800" dir="2700000" algn="tl" rotWithShape="0">
              <a:prstClr val="black">
                <a:alpha val="21000"/>
              </a:prstClr>
            </a:outerShdw>
          </a:effectLst>
        </p:grpSpPr>
        <p:sp>
          <p:nvSpPr>
            <p:cNvPr id="34" name="矩形 46"/>
            <p:cNvSpPr>
              <a:spLocks noChangeArrowheads="1"/>
            </p:cNvSpPr>
            <p:nvPr/>
          </p:nvSpPr>
          <p:spPr bwMode="auto">
            <a:xfrm>
              <a:off x="0" y="0"/>
              <a:ext cx="1080120" cy="504056"/>
            </a:xfrm>
            <a:prstGeom prst="round2Same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35"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36" name="矩形 60"/>
          <p:cNvSpPr>
            <a:spLocks noChangeArrowheads="1"/>
          </p:cNvSpPr>
          <p:nvPr/>
        </p:nvSpPr>
        <p:spPr bwMode="auto">
          <a:xfrm>
            <a:off x="790487" y="3702575"/>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37" name="矩形 36"/>
          <p:cNvSpPr/>
          <p:nvPr/>
        </p:nvSpPr>
        <p:spPr>
          <a:xfrm>
            <a:off x="6879117" y="3377903"/>
            <a:ext cx="556563"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smtClean="0">
                <a:solidFill>
                  <a:schemeClr val="bg1"/>
                </a:solidFill>
                <a:latin typeface="Impact" panose="020B0806030902050204" pitchFamily="34" charset="0"/>
                <a:cs typeface="Arial" panose="020B0604020202020204" pitchFamily="34" charset="0"/>
              </a:rPr>
              <a:t>04</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38" name="Group 22"/>
          <p:cNvGrpSpPr>
            <a:grpSpLocks/>
          </p:cNvGrpSpPr>
          <p:nvPr/>
        </p:nvGrpSpPr>
        <p:grpSpPr bwMode="auto">
          <a:xfrm>
            <a:off x="9346343" y="3041691"/>
            <a:ext cx="1133475" cy="503238"/>
            <a:chOff x="0" y="0"/>
            <a:chExt cx="1131895" cy="504056"/>
          </a:xfrm>
          <a:effectLst>
            <a:outerShdw blurRad="241300" dist="50800" dir="2700000" algn="tl" rotWithShape="0">
              <a:prstClr val="black">
                <a:alpha val="21000"/>
              </a:prstClr>
            </a:outerShdw>
          </a:effectLst>
        </p:grpSpPr>
        <p:sp>
          <p:nvSpPr>
            <p:cNvPr id="39" name="矩形 46"/>
            <p:cNvSpPr>
              <a:spLocks noChangeArrowheads="1"/>
            </p:cNvSpPr>
            <p:nvPr/>
          </p:nvSpPr>
          <p:spPr bwMode="auto">
            <a:xfrm>
              <a:off x="0" y="0"/>
              <a:ext cx="1080120" cy="504056"/>
            </a:xfrm>
            <a:prstGeom prst="round2Same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40"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1" name="矩形 60"/>
          <p:cNvSpPr>
            <a:spLocks noChangeArrowheads="1"/>
          </p:cNvSpPr>
          <p:nvPr/>
        </p:nvSpPr>
        <p:spPr bwMode="auto">
          <a:xfrm>
            <a:off x="8369673" y="3702575"/>
            <a:ext cx="3086817"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endParaRPr lang="zh-CN" altLang="en-US" sz="1400" dirty="0">
              <a:solidFill>
                <a:prstClr val="black">
                  <a:lumMod val="75000"/>
                  <a:lumOff val="25000"/>
                </a:prstClr>
              </a:solidFill>
              <a:latin typeface="时尚中黑简体"/>
            </a:endParaRPr>
          </a:p>
        </p:txBody>
      </p:sp>
      <p:sp>
        <p:nvSpPr>
          <p:cNvPr id="42" name="矩形 41"/>
          <p:cNvSpPr/>
          <p:nvPr/>
        </p:nvSpPr>
        <p:spPr>
          <a:xfrm>
            <a:off x="4518085" y="4958293"/>
            <a:ext cx="567784"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smtClean="0">
                <a:solidFill>
                  <a:schemeClr val="bg1"/>
                </a:solidFill>
                <a:latin typeface="Impact" panose="020B0806030902050204" pitchFamily="34" charset="0"/>
                <a:cs typeface="Arial" panose="020B0604020202020204" pitchFamily="34" charset="0"/>
              </a:rPr>
              <a:t>05</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43" name="Group 22"/>
          <p:cNvGrpSpPr>
            <a:grpSpLocks/>
          </p:cNvGrpSpPr>
          <p:nvPr/>
        </p:nvGrpSpPr>
        <p:grpSpPr bwMode="auto">
          <a:xfrm>
            <a:off x="1767157" y="4717870"/>
            <a:ext cx="1133475" cy="503238"/>
            <a:chOff x="0" y="0"/>
            <a:chExt cx="1131895" cy="504056"/>
          </a:xfrm>
          <a:effectLst>
            <a:outerShdw blurRad="241300" dist="50800" dir="2700000" algn="tl" rotWithShape="0">
              <a:prstClr val="black">
                <a:alpha val="21000"/>
              </a:prstClr>
            </a:outerShdw>
          </a:effectLst>
        </p:grpSpPr>
        <p:sp>
          <p:nvSpPr>
            <p:cNvPr id="44" name="矩形 46"/>
            <p:cNvSpPr>
              <a:spLocks noChangeArrowheads="1"/>
            </p:cNvSpPr>
            <p:nvPr/>
          </p:nvSpPr>
          <p:spPr bwMode="auto">
            <a:xfrm>
              <a:off x="0" y="0"/>
              <a:ext cx="1080120" cy="504056"/>
            </a:xfrm>
            <a:prstGeom prst="round2SameRect">
              <a:avLst/>
            </a:prstGeom>
            <a:solidFill>
              <a:schemeClr val="accent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45"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46" name="矩形 60"/>
          <p:cNvSpPr>
            <a:spLocks noChangeArrowheads="1"/>
          </p:cNvSpPr>
          <p:nvPr/>
        </p:nvSpPr>
        <p:spPr bwMode="auto">
          <a:xfrm>
            <a:off x="790487" y="5378754"/>
            <a:ext cx="308681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a:t>
            </a:r>
            <a:r>
              <a:rPr lang="zh-CN" altLang="en-US" sz="1400" dirty="0" smtClean="0">
                <a:solidFill>
                  <a:prstClr val="black">
                    <a:lumMod val="75000"/>
                    <a:lumOff val="25000"/>
                  </a:prstClr>
                </a:solidFill>
                <a:latin typeface="时尚中黑简体"/>
              </a:rPr>
              <a:t>，</a:t>
            </a:r>
            <a:r>
              <a:rPr lang="en-US" altLang="zh-CN" sz="1400" dirty="0" smtClean="0">
                <a:solidFill>
                  <a:prstClr val="black">
                    <a:lumMod val="75000"/>
                    <a:lumOff val="25000"/>
                  </a:prstClr>
                </a:solidFill>
                <a:latin typeface="时尚中黑简体"/>
              </a:rPr>
              <a:t>.            </a:t>
            </a:r>
            <a:endParaRPr lang="zh-CN" altLang="en-US" sz="1400" dirty="0">
              <a:solidFill>
                <a:prstClr val="black">
                  <a:lumMod val="75000"/>
                  <a:lumOff val="25000"/>
                </a:prstClr>
              </a:solidFill>
              <a:latin typeface="时尚中黑简体"/>
            </a:endParaRPr>
          </a:p>
        </p:txBody>
      </p:sp>
      <p:sp>
        <p:nvSpPr>
          <p:cNvPr id="47" name="矩形 46"/>
          <p:cNvSpPr/>
          <p:nvPr/>
        </p:nvSpPr>
        <p:spPr>
          <a:xfrm>
            <a:off x="6871904" y="4901914"/>
            <a:ext cx="570990" cy="480131"/>
          </a:xfrm>
          <a:prstGeom prst="rect">
            <a:avLst/>
          </a:prstGeom>
        </p:spPr>
        <p:txBody>
          <a:bodyPr wrap="none">
            <a:spAutoFit/>
          </a:bodyPr>
          <a:lstStyle/>
          <a:p>
            <a:pPr algn="ctr" defTabSz="1185304">
              <a:lnSpc>
                <a:spcPct val="90000"/>
              </a:lnSpc>
              <a:spcBef>
                <a:spcPct val="0"/>
              </a:spcBef>
              <a:spcAft>
                <a:spcPct val="35000"/>
              </a:spcAft>
            </a:pPr>
            <a:r>
              <a:rPr lang="en-US" altLang="zh-CN" sz="2800" kern="0" dirty="0" smtClean="0">
                <a:solidFill>
                  <a:schemeClr val="bg1"/>
                </a:solidFill>
                <a:latin typeface="Impact" panose="020B0806030902050204" pitchFamily="34" charset="0"/>
                <a:cs typeface="Arial" panose="020B0604020202020204" pitchFamily="34" charset="0"/>
              </a:rPr>
              <a:t>06</a:t>
            </a:r>
            <a:endParaRPr lang="en-US" altLang="zh-CN" sz="2800" kern="0" dirty="0">
              <a:solidFill>
                <a:schemeClr val="bg1"/>
              </a:solidFill>
              <a:latin typeface="Impact" panose="020B0806030902050204" pitchFamily="34" charset="0"/>
              <a:cs typeface="Arial" panose="020B0604020202020204" pitchFamily="34" charset="0"/>
            </a:endParaRPr>
          </a:p>
        </p:txBody>
      </p:sp>
      <p:grpSp>
        <p:nvGrpSpPr>
          <p:cNvPr id="48" name="Group 22"/>
          <p:cNvGrpSpPr>
            <a:grpSpLocks/>
          </p:cNvGrpSpPr>
          <p:nvPr/>
        </p:nvGrpSpPr>
        <p:grpSpPr bwMode="auto">
          <a:xfrm>
            <a:off x="9346343" y="4717870"/>
            <a:ext cx="1133475" cy="503238"/>
            <a:chOff x="0" y="0"/>
            <a:chExt cx="1131895" cy="504056"/>
          </a:xfrm>
          <a:effectLst>
            <a:outerShdw blurRad="241300" dist="50800" dir="2700000" algn="tl" rotWithShape="0">
              <a:prstClr val="black">
                <a:alpha val="21000"/>
              </a:prstClr>
            </a:outerShdw>
          </a:effectLst>
        </p:grpSpPr>
        <p:sp>
          <p:nvSpPr>
            <p:cNvPr id="49" name="矩形 46"/>
            <p:cNvSpPr>
              <a:spLocks noChangeArrowheads="1"/>
            </p:cNvSpPr>
            <p:nvPr/>
          </p:nvSpPr>
          <p:spPr bwMode="auto">
            <a:xfrm>
              <a:off x="0" y="0"/>
              <a:ext cx="1080120" cy="504056"/>
            </a:xfrm>
            <a:prstGeom prst="round2SameRect">
              <a:avLst/>
            </a:prstGeom>
            <a:solidFill>
              <a:schemeClr val="accent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50"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51" name="矩形 60"/>
          <p:cNvSpPr>
            <a:spLocks noChangeArrowheads="1"/>
          </p:cNvSpPr>
          <p:nvPr/>
        </p:nvSpPr>
        <p:spPr bwMode="auto">
          <a:xfrm>
            <a:off x="8369673" y="5378754"/>
            <a:ext cx="308681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a:t>
            </a:r>
            <a:r>
              <a:rPr lang="zh-CN" altLang="en-US" sz="1400" dirty="0" smtClean="0">
                <a:solidFill>
                  <a:prstClr val="black">
                    <a:lumMod val="75000"/>
                    <a:lumOff val="25000"/>
                  </a:prstClr>
                </a:solidFill>
                <a:latin typeface="时尚中黑简体"/>
              </a:rPr>
              <a:t>文字    </a:t>
            </a:r>
            <a:endParaRPr lang="zh-CN" altLang="en-US" sz="1400" dirty="0">
              <a:solidFill>
                <a:prstClr val="black">
                  <a:lumMod val="75000"/>
                  <a:lumOff val="25000"/>
                </a:prstClr>
              </a:solidFill>
              <a:latin typeface="时尚中黑简体"/>
            </a:endParaRPr>
          </a:p>
        </p:txBody>
      </p:sp>
      <p:sp>
        <p:nvSpPr>
          <p:cNvPr id="53"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54" name="图片 53"/>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183572933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par>
                          <p:cTn id="11" fill="hold">
                            <p:stCondLst>
                              <p:cond delay="1400"/>
                            </p:stCondLst>
                            <p:childTnLst>
                              <p:par>
                                <p:cTn id="12" presetID="2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1900"/>
                            </p:stCondLst>
                            <p:childTnLst>
                              <p:par>
                                <p:cTn id="16" presetID="53" presetClass="entr" presetSubtype="16"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250" fill="hold"/>
                                        <p:tgtEl>
                                          <p:spTgt spid="22"/>
                                        </p:tgtEl>
                                        <p:attrNameLst>
                                          <p:attrName>ppt_w</p:attrName>
                                        </p:attrNameLst>
                                      </p:cBhvr>
                                      <p:tavLst>
                                        <p:tav tm="0">
                                          <p:val>
                                            <p:fltVal val="0"/>
                                          </p:val>
                                        </p:tav>
                                        <p:tav tm="100000">
                                          <p:val>
                                            <p:strVal val="#ppt_w"/>
                                          </p:val>
                                        </p:tav>
                                      </p:tavLst>
                                    </p:anim>
                                    <p:anim calcmode="lin" valueType="num">
                                      <p:cBhvr>
                                        <p:cTn id="19" dur="250" fill="hold"/>
                                        <p:tgtEl>
                                          <p:spTgt spid="22"/>
                                        </p:tgtEl>
                                        <p:attrNameLst>
                                          <p:attrName>ppt_h</p:attrName>
                                        </p:attrNameLst>
                                      </p:cBhvr>
                                      <p:tavLst>
                                        <p:tav tm="0">
                                          <p:val>
                                            <p:fltVal val="0"/>
                                          </p:val>
                                        </p:tav>
                                        <p:tav tm="100000">
                                          <p:val>
                                            <p:strVal val="#ppt_h"/>
                                          </p:val>
                                        </p:tav>
                                      </p:tavLst>
                                    </p:anim>
                                    <p:animEffect transition="in" filter="fade">
                                      <p:cBhvr>
                                        <p:cTn id="20" dur="250"/>
                                        <p:tgtEl>
                                          <p:spTgt spid="22"/>
                                        </p:tgtEl>
                                      </p:cBhvr>
                                    </p:animEffect>
                                  </p:childTnLst>
                                </p:cTn>
                              </p:par>
                            </p:childTnLst>
                          </p:cTn>
                        </p:par>
                        <p:par>
                          <p:cTn id="21" fill="hold">
                            <p:stCondLst>
                              <p:cond delay="215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2650"/>
                            </p:stCondLst>
                            <p:childTnLst>
                              <p:par>
                                <p:cTn id="26" presetID="22" presetClass="entr" presetSubtype="8" fill="hold" grpId="0" nodeType="afterEffect">
                                  <p:stCondLst>
                                    <p:cond delay="0"/>
                                  </p:stCondLst>
                                  <p:iterate type="lt">
                                    <p:tmPct val="10000"/>
                                  </p:iterate>
                                  <p:childTnLst>
                                    <p:set>
                                      <p:cBhvr>
                                        <p:cTn id="27" dur="1" fill="hold">
                                          <p:stCondLst>
                                            <p:cond delay="0"/>
                                          </p:stCondLst>
                                        </p:cTn>
                                        <p:tgtEl>
                                          <p:spTgt spid="26"/>
                                        </p:tgtEl>
                                        <p:attrNameLst>
                                          <p:attrName>style.visibility</p:attrName>
                                        </p:attrNameLst>
                                      </p:cBhvr>
                                      <p:to>
                                        <p:strVal val="visible"/>
                                      </p:to>
                                    </p:set>
                                    <p:animEffect transition="in" filter="wipe(left)">
                                      <p:cBhvr>
                                        <p:cTn id="28" dur="250"/>
                                        <p:tgtEl>
                                          <p:spTgt spid="26"/>
                                        </p:tgtEl>
                                      </p:cBhvr>
                                    </p:animEffect>
                                  </p:childTnLst>
                                </p:cTn>
                              </p:par>
                            </p:childTnLst>
                          </p:cTn>
                        </p:par>
                        <p:par>
                          <p:cTn id="29" fill="hold">
                            <p:stCondLst>
                              <p:cond delay="4000"/>
                            </p:stCondLst>
                            <p:childTnLst>
                              <p:par>
                                <p:cTn id="30" presetID="53" presetClass="entr" presetSubtype="16"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250" fill="hold"/>
                                        <p:tgtEl>
                                          <p:spTgt spid="27"/>
                                        </p:tgtEl>
                                        <p:attrNameLst>
                                          <p:attrName>ppt_w</p:attrName>
                                        </p:attrNameLst>
                                      </p:cBhvr>
                                      <p:tavLst>
                                        <p:tav tm="0">
                                          <p:val>
                                            <p:fltVal val="0"/>
                                          </p:val>
                                        </p:tav>
                                        <p:tav tm="100000">
                                          <p:val>
                                            <p:strVal val="#ppt_w"/>
                                          </p:val>
                                        </p:tav>
                                      </p:tavLst>
                                    </p:anim>
                                    <p:anim calcmode="lin" valueType="num">
                                      <p:cBhvr>
                                        <p:cTn id="33" dur="250" fill="hold"/>
                                        <p:tgtEl>
                                          <p:spTgt spid="27"/>
                                        </p:tgtEl>
                                        <p:attrNameLst>
                                          <p:attrName>ppt_h</p:attrName>
                                        </p:attrNameLst>
                                      </p:cBhvr>
                                      <p:tavLst>
                                        <p:tav tm="0">
                                          <p:val>
                                            <p:fltVal val="0"/>
                                          </p:val>
                                        </p:tav>
                                        <p:tav tm="100000">
                                          <p:val>
                                            <p:strVal val="#ppt_h"/>
                                          </p:val>
                                        </p:tav>
                                      </p:tavLst>
                                    </p:anim>
                                    <p:animEffect transition="in" filter="fade">
                                      <p:cBhvr>
                                        <p:cTn id="34" dur="250"/>
                                        <p:tgtEl>
                                          <p:spTgt spid="27"/>
                                        </p:tgtEl>
                                      </p:cBhvr>
                                    </p:animEffect>
                                  </p:childTnLst>
                                </p:cTn>
                              </p:par>
                            </p:childTnLst>
                          </p:cTn>
                        </p:par>
                        <p:par>
                          <p:cTn id="35" fill="hold">
                            <p:stCondLst>
                              <p:cond delay="4250"/>
                            </p:stCondLst>
                            <p:childTnLst>
                              <p:par>
                                <p:cTn id="36" presetID="22" presetClass="entr" presetSubtype="8"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childTnLst>
                          </p:cTn>
                        </p:par>
                        <p:par>
                          <p:cTn id="39" fill="hold">
                            <p:stCondLst>
                              <p:cond delay="4750"/>
                            </p:stCondLst>
                            <p:childTnLst>
                              <p:par>
                                <p:cTn id="40" presetID="22" presetClass="entr" presetSubtype="8" fill="hold" grpId="0" nodeType="afterEffect">
                                  <p:stCondLst>
                                    <p:cond delay="0"/>
                                  </p:stCondLst>
                                  <p:iterate type="lt">
                                    <p:tmPct val="10000"/>
                                  </p:iterate>
                                  <p:childTnLst>
                                    <p:set>
                                      <p:cBhvr>
                                        <p:cTn id="41" dur="1" fill="hold">
                                          <p:stCondLst>
                                            <p:cond delay="0"/>
                                          </p:stCondLst>
                                        </p:cTn>
                                        <p:tgtEl>
                                          <p:spTgt spid="31"/>
                                        </p:tgtEl>
                                        <p:attrNameLst>
                                          <p:attrName>style.visibility</p:attrName>
                                        </p:attrNameLst>
                                      </p:cBhvr>
                                      <p:to>
                                        <p:strVal val="visible"/>
                                      </p:to>
                                    </p:set>
                                    <p:animEffect transition="in" filter="wipe(left)">
                                      <p:cBhvr>
                                        <p:cTn id="42" dur="250"/>
                                        <p:tgtEl>
                                          <p:spTgt spid="31"/>
                                        </p:tgtEl>
                                      </p:cBhvr>
                                    </p:animEffect>
                                  </p:childTnLst>
                                </p:cTn>
                              </p:par>
                            </p:childTnLst>
                          </p:cTn>
                        </p:par>
                        <p:par>
                          <p:cTn id="43" fill="hold">
                            <p:stCondLst>
                              <p:cond delay="6100"/>
                            </p:stCondLst>
                            <p:childTnLst>
                              <p:par>
                                <p:cTn id="44" presetID="53" presetClass="entr" presetSubtype="16"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p:cTn id="46" dur="250" fill="hold"/>
                                        <p:tgtEl>
                                          <p:spTgt spid="32"/>
                                        </p:tgtEl>
                                        <p:attrNameLst>
                                          <p:attrName>ppt_w</p:attrName>
                                        </p:attrNameLst>
                                      </p:cBhvr>
                                      <p:tavLst>
                                        <p:tav tm="0">
                                          <p:val>
                                            <p:fltVal val="0"/>
                                          </p:val>
                                        </p:tav>
                                        <p:tav tm="100000">
                                          <p:val>
                                            <p:strVal val="#ppt_w"/>
                                          </p:val>
                                        </p:tav>
                                      </p:tavLst>
                                    </p:anim>
                                    <p:anim calcmode="lin" valueType="num">
                                      <p:cBhvr>
                                        <p:cTn id="47" dur="250" fill="hold"/>
                                        <p:tgtEl>
                                          <p:spTgt spid="32"/>
                                        </p:tgtEl>
                                        <p:attrNameLst>
                                          <p:attrName>ppt_h</p:attrName>
                                        </p:attrNameLst>
                                      </p:cBhvr>
                                      <p:tavLst>
                                        <p:tav tm="0">
                                          <p:val>
                                            <p:fltVal val="0"/>
                                          </p:val>
                                        </p:tav>
                                        <p:tav tm="100000">
                                          <p:val>
                                            <p:strVal val="#ppt_h"/>
                                          </p:val>
                                        </p:tav>
                                      </p:tavLst>
                                    </p:anim>
                                    <p:animEffect transition="in" filter="fade">
                                      <p:cBhvr>
                                        <p:cTn id="48" dur="250"/>
                                        <p:tgtEl>
                                          <p:spTgt spid="32"/>
                                        </p:tgtEl>
                                      </p:cBhvr>
                                    </p:animEffect>
                                  </p:childTnLst>
                                </p:cTn>
                              </p:par>
                            </p:childTnLst>
                          </p:cTn>
                        </p:par>
                        <p:par>
                          <p:cTn id="49" fill="hold">
                            <p:stCondLst>
                              <p:cond delay="6350"/>
                            </p:stCondLst>
                            <p:childTnLst>
                              <p:par>
                                <p:cTn id="50" presetID="22" presetClass="entr" presetSubtype="8"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par>
                          <p:cTn id="53" fill="hold">
                            <p:stCondLst>
                              <p:cond delay="6850"/>
                            </p:stCondLst>
                            <p:childTnLst>
                              <p:par>
                                <p:cTn id="54" presetID="22" presetClass="entr" presetSubtype="8" fill="hold" grpId="0" nodeType="afterEffect">
                                  <p:stCondLst>
                                    <p:cond delay="0"/>
                                  </p:stCondLst>
                                  <p:iterate type="lt">
                                    <p:tmPct val="10000"/>
                                  </p:iterate>
                                  <p:childTnLst>
                                    <p:set>
                                      <p:cBhvr>
                                        <p:cTn id="55" dur="1" fill="hold">
                                          <p:stCondLst>
                                            <p:cond delay="0"/>
                                          </p:stCondLst>
                                        </p:cTn>
                                        <p:tgtEl>
                                          <p:spTgt spid="36"/>
                                        </p:tgtEl>
                                        <p:attrNameLst>
                                          <p:attrName>style.visibility</p:attrName>
                                        </p:attrNameLst>
                                      </p:cBhvr>
                                      <p:to>
                                        <p:strVal val="visible"/>
                                      </p:to>
                                    </p:set>
                                    <p:animEffect transition="in" filter="wipe(left)">
                                      <p:cBhvr>
                                        <p:cTn id="56" dur="250"/>
                                        <p:tgtEl>
                                          <p:spTgt spid="36"/>
                                        </p:tgtEl>
                                      </p:cBhvr>
                                    </p:animEffect>
                                  </p:childTnLst>
                                </p:cTn>
                              </p:par>
                            </p:childTnLst>
                          </p:cTn>
                        </p:par>
                        <p:par>
                          <p:cTn id="57" fill="hold">
                            <p:stCondLst>
                              <p:cond delay="8200"/>
                            </p:stCondLst>
                            <p:childTnLst>
                              <p:par>
                                <p:cTn id="58" presetID="53" presetClass="entr" presetSubtype="16"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 calcmode="lin" valueType="num">
                                      <p:cBhvr>
                                        <p:cTn id="60" dur="250" fill="hold"/>
                                        <p:tgtEl>
                                          <p:spTgt spid="37"/>
                                        </p:tgtEl>
                                        <p:attrNameLst>
                                          <p:attrName>ppt_w</p:attrName>
                                        </p:attrNameLst>
                                      </p:cBhvr>
                                      <p:tavLst>
                                        <p:tav tm="0">
                                          <p:val>
                                            <p:fltVal val="0"/>
                                          </p:val>
                                        </p:tav>
                                        <p:tav tm="100000">
                                          <p:val>
                                            <p:strVal val="#ppt_w"/>
                                          </p:val>
                                        </p:tav>
                                      </p:tavLst>
                                    </p:anim>
                                    <p:anim calcmode="lin" valueType="num">
                                      <p:cBhvr>
                                        <p:cTn id="61" dur="250" fill="hold"/>
                                        <p:tgtEl>
                                          <p:spTgt spid="37"/>
                                        </p:tgtEl>
                                        <p:attrNameLst>
                                          <p:attrName>ppt_h</p:attrName>
                                        </p:attrNameLst>
                                      </p:cBhvr>
                                      <p:tavLst>
                                        <p:tav tm="0">
                                          <p:val>
                                            <p:fltVal val="0"/>
                                          </p:val>
                                        </p:tav>
                                        <p:tav tm="100000">
                                          <p:val>
                                            <p:strVal val="#ppt_h"/>
                                          </p:val>
                                        </p:tav>
                                      </p:tavLst>
                                    </p:anim>
                                    <p:animEffect transition="in" filter="fade">
                                      <p:cBhvr>
                                        <p:cTn id="62" dur="250"/>
                                        <p:tgtEl>
                                          <p:spTgt spid="37"/>
                                        </p:tgtEl>
                                      </p:cBhvr>
                                    </p:animEffect>
                                  </p:childTnLst>
                                </p:cTn>
                              </p:par>
                            </p:childTnLst>
                          </p:cTn>
                        </p:par>
                        <p:par>
                          <p:cTn id="63" fill="hold">
                            <p:stCondLst>
                              <p:cond delay="8450"/>
                            </p:stCondLst>
                            <p:childTnLst>
                              <p:par>
                                <p:cTn id="64" presetID="22" presetClass="entr" presetSubtype="8"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par>
                          <p:cTn id="67" fill="hold">
                            <p:stCondLst>
                              <p:cond delay="8950"/>
                            </p:stCondLst>
                            <p:childTnLst>
                              <p:par>
                                <p:cTn id="68" presetID="22" presetClass="entr" presetSubtype="8" fill="hold" grpId="0" nodeType="afterEffect">
                                  <p:stCondLst>
                                    <p:cond delay="0"/>
                                  </p:stCondLst>
                                  <p:iterate type="lt">
                                    <p:tmPct val="10000"/>
                                  </p:iterate>
                                  <p:childTnLst>
                                    <p:set>
                                      <p:cBhvr>
                                        <p:cTn id="69" dur="1" fill="hold">
                                          <p:stCondLst>
                                            <p:cond delay="0"/>
                                          </p:stCondLst>
                                        </p:cTn>
                                        <p:tgtEl>
                                          <p:spTgt spid="41"/>
                                        </p:tgtEl>
                                        <p:attrNameLst>
                                          <p:attrName>style.visibility</p:attrName>
                                        </p:attrNameLst>
                                      </p:cBhvr>
                                      <p:to>
                                        <p:strVal val="visible"/>
                                      </p:to>
                                    </p:set>
                                    <p:animEffect transition="in" filter="wipe(left)">
                                      <p:cBhvr>
                                        <p:cTn id="70" dur="250"/>
                                        <p:tgtEl>
                                          <p:spTgt spid="41"/>
                                        </p:tgtEl>
                                      </p:cBhvr>
                                    </p:animEffect>
                                  </p:childTnLst>
                                </p:cTn>
                              </p:par>
                            </p:childTnLst>
                          </p:cTn>
                        </p:par>
                        <p:par>
                          <p:cTn id="71" fill="hold">
                            <p:stCondLst>
                              <p:cond delay="10300"/>
                            </p:stCondLst>
                            <p:childTnLst>
                              <p:par>
                                <p:cTn id="72" presetID="53" presetClass="entr" presetSubtype="16" fill="hold" grpId="0" nodeType="afterEffect">
                                  <p:stCondLst>
                                    <p:cond delay="0"/>
                                  </p:stCondLst>
                                  <p:childTnLst>
                                    <p:set>
                                      <p:cBhvr>
                                        <p:cTn id="73" dur="1" fill="hold">
                                          <p:stCondLst>
                                            <p:cond delay="0"/>
                                          </p:stCondLst>
                                        </p:cTn>
                                        <p:tgtEl>
                                          <p:spTgt spid="42"/>
                                        </p:tgtEl>
                                        <p:attrNameLst>
                                          <p:attrName>style.visibility</p:attrName>
                                        </p:attrNameLst>
                                      </p:cBhvr>
                                      <p:to>
                                        <p:strVal val="visible"/>
                                      </p:to>
                                    </p:set>
                                    <p:anim calcmode="lin" valueType="num">
                                      <p:cBhvr>
                                        <p:cTn id="74" dur="250" fill="hold"/>
                                        <p:tgtEl>
                                          <p:spTgt spid="42"/>
                                        </p:tgtEl>
                                        <p:attrNameLst>
                                          <p:attrName>ppt_w</p:attrName>
                                        </p:attrNameLst>
                                      </p:cBhvr>
                                      <p:tavLst>
                                        <p:tav tm="0">
                                          <p:val>
                                            <p:fltVal val="0"/>
                                          </p:val>
                                        </p:tav>
                                        <p:tav tm="100000">
                                          <p:val>
                                            <p:strVal val="#ppt_w"/>
                                          </p:val>
                                        </p:tav>
                                      </p:tavLst>
                                    </p:anim>
                                    <p:anim calcmode="lin" valueType="num">
                                      <p:cBhvr>
                                        <p:cTn id="75" dur="250" fill="hold"/>
                                        <p:tgtEl>
                                          <p:spTgt spid="42"/>
                                        </p:tgtEl>
                                        <p:attrNameLst>
                                          <p:attrName>ppt_h</p:attrName>
                                        </p:attrNameLst>
                                      </p:cBhvr>
                                      <p:tavLst>
                                        <p:tav tm="0">
                                          <p:val>
                                            <p:fltVal val="0"/>
                                          </p:val>
                                        </p:tav>
                                        <p:tav tm="100000">
                                          <p:val>
                                            <p:strVal val="#ppt_h"/>
                                          </p:val>
                                        </p:tav>
                                      </p:tavLst>
                                    </p:anim>
                                    <p:animEffect transition="in" filter="fade">
                                      <p:cBhvr>
                                        <p:cTn id="76" dur="250"/>
                                        <p:tgtEl>
                                          <p:spTgt spid="42"/>
                                        </p:tgtEl>
                                      </p:cBhvr>
                                    </p:animEffect>
                                  </p:childTnLst>
                                </p:cTn>
                              </p:par>
                            </p:childTnLst>
                          </p:cTn>
                        </p:par>
                        <p:par>
                          <p:cTn id="77" fill="hold">
                            <p:stCondLst>
                              <p:cond delay="10550"/>
                            </p:stCondLst>
                            <p:childTnLst>
                              <p:par>
                                <p:cTn id="78" presetID="22" presetClass="entr" presetSubtype="8" fill="hold" nodeType="after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left)">
                                      <p:cBhvr>
                                        <p:cTn id="80" dur="500"/>
                                        <p:tgtEl>
                                          <p:spTgt spid="43"/>
                                        </p:tgtEl>
                                      </p:cBhvr>
                                    </p:animEffect>
                                  </p:childTnLst>
                                </p:cTn>
                              </p:par>
                            </p:childTnLst>
                          </p:cTn>
                        </p:par>
                        <p:par>
                          <p:cTn id="81" fill="hold">
                            <p:stCondLst>
                              <p:cond delay="11050"/>
                            </p:stCondLst>
                            <p:childTnLst>
                              <p:par>
                                <p:cTn id="82" presetID="22" presetClass="entr" presetSubtype="8" fill="hold" grpId="0" nodeType="afterEffect">
                                  <p:stCondLst>
                                    <p:cond delay="0"/>
                                  </p:stCondLst>
                                  <p:iterate type="lt">
                                    <p:tmPct val="10000"/>
                                  </p:iterate>
                                  <p:childTnLst>
                                    <p:set>
                                      <p:cBhvr>
                                        <p:cTn id="83" dur="1" fill="hold">
                                          <p:stCondLst>
                                            <p:cond delay="0"/>
                                          </p:stCondLst>
                                        </p:cTn>
                                        <p:tgtEl>
                                          <p:spTgt spid="46"/>
                                        </p:tgtEl>
                                        <p:attrNameLst>
                                          <p:attrName>style.visibility</p:attrName>
                                        </p:attrNameLst>
                                      </p:cBhvr>
                                      <p:to>
                                        <p:strVal val="visible"/>
                                      </p:to>
                                    </p:set>
                                    <p:animEffect transition="in" filter="wipe(left)">
                                      <p:cBhvr>
                                        <p:cTn id="84" dur="250"/>
                                        <p:tgtEl>
                                          <p:spTgt spid="46"/>
                                        </p:tgtEl>
                                      </p:cBhvr>
                                    </p:animEffect>
                                  </p:childTnLst>
                                </p:cTn>
                              </p:par>
                            </p:childTnLst>
                          </p:cTn>
                        </p:par>
                        <p:par>
                          <p:cTn id="85" fill="hold">
                            <p:stCondLst>
                              <p:cond delay="11850"/>
                            </p:stCondLst>
                            <p:childTnLst>
                              <p:par>
                                <p:cTn id="86" presetID="53" presetClass="entr" presetSubtype="16"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 calcmode="lin" valueType="num">
                                      <p:cBhvr>
                                        <p:cTn id="88" dur="250" fill="hold"/>
                                        <p:tgtEl>
                                          <p:spTgt spid="47"/>
                                        </p:tgtEl>
                                        <p:attrNameLst>
                                          <p:attrName>ppt_w</p:attrName>
                                        </p:attrNameLst>
                                      </p:cBhvr>
                                      <p:tavLst>
                                        <p:tav tm="0">
                                          <p:val>
                                            <p:fltVal val="0"/>
                                          </p:val>
                                        </p:tav>
                                        <p:tav tm="100000">
                                          <p:val>
                                            <p:strVal val="#ppt_w"/>
                                          </p:val>
                                        </p:tav>
                                      </p:tavLst>
                                    </p:anim>
                                    <p:anim calcmode="lin" valueType="num">
                                      <p:cBhvr>
                                        <p:cTn id="89" dur="250" fill="hold"/>
                                        <p:tgtEl>
                                          <p:spTgt spid="47"/>
                                        </p:tgtEl>
                                        <p:attrNameLst>
                                          <p:attrName>ppt_h</p:attrName>
                                        </p:attrNameLst>
                                      </p:cBhvr>
                                      <p:tavLst>
                                        <p:tav tm="0">
                                          <p:val>
                                            <p:fltVal val="0"/>
                                          </p:val>
                                        </p:tav>
                                        <p:tav tm="100000">
                                          <p:val>
                                            <p:strVal val="#ppt_h"/>
                                          </p:val>
                                        </p:tav>
                                      </p:tavLst>
                                    </p:anim>
                                    <p:animEffect transition="in" filter="fade">
                                      <p:cBhvr>
                                        <p:cTn id="90" dur="250"/>
                                        <p:tgtEl>
                                          <p:spTgt spid="47"/>
                                        </p:tgtEl>
                                      </p:cBhvr>
                                    </p:animEffect>
                                  </p:childTnLst>
                                </p:cTn>
                              </p:par>
                            </p:childTnLst>
                          </p:cTn>
                        </p:par>
                        <p:par>
                          <p:cTn id="91" fill="hold">
                            <p:stCondLst>
                              <p:cond delay="12100"/>
                            </p:stCondLst>
                            <p:childTnLst>
                              <p:par>
                                <p:cTn id="92" presetID="22" presetClass="entr" presetSubtype="8" fill="hold" nodeType="after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par>
                          <p:cTn id="95" fill="hold">
                            <p:stCondLst>
                              <p:cond delay="12600"/>
                            </p:stCondLst>
                            <p:childTnLst>
                              <p:par>
                                <p:cTn id="96" presetID="22" presetClass="entr" presetSubtype="8" fill="hold" grpId="0" nodeType="afterEffect">
                                  <p:stCondLst>
                                    <p:cond delay="0"/>
                                  </p:stCondLst>
                                  <p:iterate type="lt">
                                    <p:tmPct val="10000"/>
                                  </p:iterate>
                                  <p:childTnLst>
                                    <p:set>
                                      <p:cBhvr>
                                        <p:cTn id="97" dur="1" fill="hold">
                                          <p:stCondLst>
                                            <p:cond delay="0"/>
                                          </p:stCondLst>
                                        </p:cTn>
                                        <p:tgtEl>
                                          <p:spTgt spid="51"/>
                                        </p:tgtEl>
                                        <p:attrNameLst>
                                          <p:attrName>style.visibility</p:attrName>
                                        </p:attrNameLst>
                                      </p:cBhvr>
                                      <p:to>
                                        <p:strVal val="visible"/>
                                      </p:to>
                                    </p:set>
                                    <p:animEffect transition="in" filter="wipe(left)">
                                      <p:cBhvr>
                                        <p:cTn id="98"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7" grpId="0"/>
      <p:bldP spid="31" grpId="0"/>
      <p:bldP spid="32" grpId="0"/>
      <p:bldP spid="36" grpId="0"/>
      <p:bldP spid="37" grpId="0"/>
      <p:bldP spid="41" grpId="0"/>
      <p:bldP spid="42" grpId="0"/>
      <p:bldP spid="46" grpId="0"/>
      <p:bldP spid="47" grpId="0"/>
      <p:bldP spid="51"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57755" y="2321641"/>
            <a:ext cx="2781521" cy="2737462"/>
            <a:chOff x="1057755" y="2321641"/>
            <a:chExt cx="2781521" cy="2737462"/>
          </a:xfrm>
        </p:grpSpPr>
        <p:sp>
          <p:nvSpPr>
            <p:cNvPr id="5" name="椭圆 4"/>
            <p:cNvSpPr/>
            <p:nvPr/>
          </p:nvSpPr>
          <p:spPr>
            <a:xfrm>
              <a:off x="1057755" y="2321641"/>
              <a:ext cx="2781521" cy="273746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312629" y="3225750"/>
              <a:ext cx="2271776" cy="923330"/>
            </a:xfrm>
            <a:prstGeom prst="rect">
              <a:avLst/>
            </a:prstGeom>
            <a:noFill/>
            <a:effectLst/>
          </p:spPr>
          <p:txBody>
            <a:bodyPr wrap="none" rtlCol="0">
              <a:spAutoFit/>
            </a:bodyPr>
            <a:lstStyle/>
            <a:p>
              <a:pPr algn="ctr"/>
              <a:r>
                <a:rPr lang="zh-CN" altLang="en-US" sz="5400" b="1" dirty="0" smtClean="0">
                  <a:solidFill>
                    <a:schemeClr val="bg1"/>
                  </a:solidFill>
                  <a:latin typeface="+mn-ea"/>
                </a:rPr>
                <a:t>关键字</a:t>
              </a:r>
              <a:endParaRPr lang="zh-CN" altLang="en-US" sz="5400" b="1" dirty="0">
                <a:solidFill>
                  <a:schemeClr val="bg1"/>
                </a:solidFill>
                <a:latin typeface="+mn-ea"/>
              </a:endParaRPr>
            </a:p>
          </p:txBody>
        </p:sp>
      </p:grpSp>
      <p:sp>
        <p:nvSpPr>
          <p:cNvPr id="7" name="弧形 6"/>
          <p:cNvSpPr/>
          <p:nvPr/>
        </p:nvSpPr>
        <p:spPr>
          <a:xfrm>
            <a:off x="654667" y="1437503"/>
            <a:ext cx="4331334" cy="4331334"/>
          </a:xfrm>
          <a:prstGeom prst="arc">
            <a:avLst>
              <a:gd name="adj1" fmla="val 16200000"/>
              <a:gd name="adj2" fmla="val 5276879"/>
            </a:avLst>
          </a:prstGeom>
          <a:ln w="38100">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8" name="组合 7"/>
          <p:cNvGrpSpPr/>
          <p:nvPr/>
        </p:nvGrpSpPr>
        <p:grpSpPr>
          <a:xfrm>
            <a:off x="4583816" y="1432182"/>
            <a:ext cx="2183960" cy="1052973"/>
            <a:chOff x="4583816" y="1432182"/>
            <a:chExt cx="2183960" cy="1052973"/>
          </a:xfrm>
        </p:grpSpPr>
        <p:cxnSp>
          <p:nvCxnSpPr>
            <p:cNvPr id="9" name="直接连接符 8"/>
            <p:cNvCxnSpPr/>
            <p:nvPr/>
          </p:nvCxnSpPr>
          <p:spPr>
            <a:xfrm>
              <a:off x="4583816" y="1967837"/>
              <a:ext cx="2062317" cy="0"/>
            </a:xfrm>
            <a:prstGeom prst="line">
              <a:avLst/>
            </a:prstGeom>
            <a:ln w="28575">
              <a:solidFill>
                <a:schemeClr val="accent2"/>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767776" y="1432182"/>
              <a:ext cx="0" cy="1052973"/>
            </a:xfrm>
            <a:prstGeom prst="line">
              <a:avLst/>
            </a:prstGeom>
            <a:ln w="28575">
              <a:solidFill>
                <a:schemeClr val="accent2"/>
              </a:solidFill>
            </a:ln>
            <a:effectLst/>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472558" y="1398364"/>
            <a:ext cx="1111258" cy="1111258"/>
            <a:chOff x="3472558" y="1398364"/>
            <a:chExt cx="1111258" cy="1111258"/>
          </a:xfrm>
        </p:grpSpPr>
        <p:sp>
          <p:nvSpPr>
            <p:cNvPr id="12" name="椭圆 11"/>
            <p:cNvSpPr/>
            <p:nvPr/>
          </p:nvSpPr>
          <p:spPr>
            <a:xfrm>
              <a:off x="3472558" y="1398364"/>
              <a:ext cx="1111258" cy="111125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13" name="文本框 12"/>
            <p:cNvSpPr txBox="1"/>
            <p:nvPr/>
          </p:nvSpPr>
          <p:spPr>
            <a:xfrm>
              <a:off x="3756758" y="1556792"/>
              <a:ext cx="655949"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01</a:t>
              </a:r>
              <a:endParaRPr lang="zh-CN" altLang="en-US" sz="4000" dirty="0">
                <a:solidFill>
                  <a:schemeClr val="bg1"/>
                </a:solidFill>
                <a:latin typeface="Impact" panose="020B0806030902050204" pitchFamily="34" charset="0"/>
              </a:endParaRPr>
            </a:p>
          </p:txBody>
        </p:sp>
      </p:grpSp>
      <p:sp>
        <p:nvSpPr>
          <p:cNvPr id="14" name="文本框 13"/>
          <p:cNvSpPr txBox="1"/>
          <p:nvPr/>
        </p:nvSpPr>
        <p:spPr>
          <a:xfrm>
            <a:off x="6838605" y="1363149"/>
            <a:ext cx="2409912" cy="400110"/>
          </a:xfrm>
          <a:prstGeom prst="rect">
            <a:avLst/>
          </a:prstGeom>
          <a:noFill/>
        </p:spPr>
        <p:txBody>
          <a:bodyPr wrap="square" rtlCol="0">
            <a:spAutoFit/>
          </a:bodyPr>
          <a:lstStyle/>
          <a:p>
            <a:r>
              <a:rPr lang="zh-CN" altLang="en-US" sz="2000" b="1" dirty="0" smtClean="0">
                <a:solidFill>
                  <a:schemeClr val="accent2"/>
                </a:solidFill>
                <a:latin typeface="+mn-ea"/>
              </a:rPr>
              <a:t>文本标题一</a:t>
            </a:r>
            <a:endParaRPr lang="zh-CN" altLang="en-US" sz="2000" b="1" dirty="0">
              <a:solidFill>
                <a:schemeClr val="accent2"/>
              </a:solidFill>
              <a:latin typeface="+mn-ea"/>
            </a:endParaRPr>
          </a:p>
        </p:txBody>
      </p:sp>
      <p:sp>
        <p:nvSpPr>
          <p:cNvPr id="16" name="文本框 15"/>
          <p:cNvSpPr txBox="1"/>
          <p:nvPr/>
        </p:nvSpPr>
        <p:spPr>
          <a:xfrm>
            <a:off x="6877416" y="1748030"/>
            <a:ext cx="3897515" cy="803297"/>
          </a:xfrm>
          <a:prstGeom prst="rect">
            <a:avLst/>
          </a:prstGeom>
          <a:noFill/>
        </p:spPr>
        <p:txBody>
          <a:bodyPr wrap="square" rtlCol="0">
            <a:spAutoFit/>
          </a:bodyPr>
          <a:lstStyle/>
          <a:p>
            <a:pPr algn="just">
              <a:lnSpc>
                <a:spcPct val="110000"/>
              </a:lnSpc>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单击此处添加文字阐述，添加简短问题说明文字，具体说明文字在此处添加此处单击此处添加文字阐述单击此处添加文字</a:t>
            </a:r>
            <a:r>
              <a:rPr lang="zh-CN" altLang="en-US" sz="1400" dirty="0" smtClean="0">
                <a:solidFill>
                  <a:prstClr val="black">
                    <a:lumMod val="75000"/>
                    <a:lumOff val="25000"/>
                  </a:prstClr>
                </a:solidFill>
                <a:latin typeface="时尚中黑简体"/>
              </a:rPr>
              <a:t>阐述</a:t>
            </a:r>
            <a:endParaRPr lang="zh-CN" altLang="en-US" sz="1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5636580" y="3030444"/>
            <a:ext cx="2183960" cy="1052973"/>
            <a:chOff x="5636580" y="3030444"/>
            <a:chExt cx="2183960" cy="1052973"/>
          </a:xfrm>
        </p:grpSpPr>
        <p:cxnSp>
          <p:nvCxnSpPr>
            <p:cNvPr id="18" name="直接连接符 17"/>
            <p:cNvCxnSpPr>
              <a:stCxn id="21" idx="6"/>
            </p:cNvCxnSpPr>
            <p:nvPr/>
          </p:nvCxnSpPr>
          <p:spPr>
            <a:xfrm>
              <a:off x="5636580" y="3603170"/>
              <a:ext cx="2062317" cy="0"/>
            </a:xfrm>
            <a:prstGeom prst="line">
              <a:avLst/>
            </a:prstGeom>
            <a:ln w="28575">
              <a:solidFill>
                <a:schemeClr val="accent3"/>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820540" y="3030444"/>
              <a:ext cx="0" cy="1052973"/>
            </a:xfrm>
            <a:prstGeom prst="line">
              <a:avLst/>
            </a:prstGeom>
            <a:ln w="28575">
              <a:solidFill>
                <a:schemeClr val="accent3"/>
              </a:solidFill>
            </a:ln>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4467373" y="3018566"/>
            <a:ext cx="1169207" cy="1169208"/>
            <a:chOff x="4467373" y="3018566"/>
            <a:chExt cx="1169207" cy="1169208"/>
          </a:xfrm>
        </p:grpSpPr>
        <p:sp>
          <p:nvSpPr>
            <p:cNvPr id="21" name="椭圆 20"/>
            <p:cNvSpPr/>
            <p:nvPr/>
          </p:nvSpPr>
          <p:spPr>
            <a:xfrm>
              <a:off x="4467373" y="3018566"/>
              <a:ext cx="1169207" cy="116920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22" name="文本框 21"/>
            <p:cNvSpPr txBox="1"/>
            <p:nvPr/>
          </p:nvSpPr>
          <p:spPr>
            <a:xfrm>
              <a:off x="4726260" y="3286725"/>
              <a:ext cx="718466"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02</a:t>
              </a:r>
              <a:endParaRPr lang="zh-CN" altLang="en-US" sz="4000" dirty="0">
                <a:solidFill>
                  <a:schemeClr val="bg1"/>
                </a:solidFill>
                <a:latin typeface="Impact" panose="020B0806030902050204" pitchFamily="34" charset="0"/>
              </a:endParaRPr>
            </a:p>
          </p:txBody>
        </p:sp>
      </p:grpSp>
      <p:sp>
        <p:nvSpPr>
          <p:cNvPr id="23" name="文本框 22"/>
          <p:cNvSpPr txBox="1"/>
          <p:nvPr/>
        </p:nvSpPr>
        <p:spPr>
          <a:xfrm>
            <a:off x="7891369" y="2961411"/>
            <a:ext cx="2409912" cy="400110"/>
          </a:xfrm>
          <a:prstGeom prst="rect">
            <a:avLst/>
          </a:prstGeom>
          <a:noFill/>
        </p:spPr>
        <p:txBody>
          <a:bodyPr wrap="square" rtlCol="0">
            <a:spAutoFit/>
          </a:bodyPr>
          <a:lstStyle/>
          <a:p>
            <a:r>
              <a:rPr lang="zh-CN" altLang="en-US" sz="2000" b="1" dirty="0">
                <a:solidFill>
                  <a:schemeClr val="accent3"/>
                </a:solidFill>
                <a:latin typeface="+mn-ea"/>
              </a:rPr>
              <a:t>文本</a:t>
            </a:r>
            <a:r>
              <a:rPr lang="zh-CN" altLang="en-US" sz="2000" b="1" dirty="0" smtClean="0">
                <a:solidFill>
                  <a:schemeClr val="accent3"/>
                </a:solidFill>
                <a:latin typeface="+mn-ea"/>
              </a:rPr>
              <a:t>标题二</a:t>
            </a:r>
            <a:endParaRPr lang="zh-CN" altLang="en-US" sz="2000" b="1" dirty="0">
              <a:solidFill>
                <a:schemeClr val="accent3"/>
              </a:solidFill>
              <a:latin typeface="+mn-ea"/>
            </a:endParaRPr>
          </a:p>
        </p:txBody>
      </p:sp>
      <p:sp>
        <p:nvSpPr>
          <p:cNvPr id="24" name="文本框 23"/>
          <p:cNvSpPr txBox="1"/>
          <p:nvPr/>
        </p:nvSpPr>
        <p:spPr>
          <a:xfrm>
            <a:off x="7930180" y="3346292"/>
            <a:ext cx="3708847" cy="803297"/>
          </a:xfrm>
          <a:prstGeom prst="rect">
            <a:avLst/>
          </a:prstGeom>
          <a:noFill/>
        </p:spPr>
        <p:txBody>
          <a:bodyPr wrap="square" rtlCol="0">
            <a:spAutoFit/>
          </a:bodyPr>
          <a:lstStyle/>
          <a:p>
            <a:pPr lvl="0" algn="just">
              <a:lnSpc>
                <a:spcPct val="110000"/>
              </a:lnSpc>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单击此处添加文字阐述，添加简短问题说明文字，具体说明文字在此处添加此处单击此处添加文字阐述单击此处添加文字阐述</a:t>
            </a:r>
            <a:endParaRPr lang="zh-CN" altLang="en-US" sz="13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747727" y="4657260"/>
            <a:ext cx="2183960" cy="1057285"/>
            <a:chOff x="4747727" y="4657260"/>
            <a:chExt cx="2183960" cy="1057285"/>
          </a:xfrm>
        </p:grpSpPr>
        <p:cxnSp>
          <p:nvCxnSpPr>
            <p:cNvPr id="26" name="直接连接符 25"/>
            <p:cNvCxnSpPr/>
            <p:nvPr/>
          </p:nvCxnSpPr>
          <p:spPr>
            <a:xfrm>
              <a:off x="4747727" y="5180558"/>
              <a:ext cx="2062317" cy="0"/>
            </a:xfrm>
            <a:prstGeom prst="line">
              <a:avLst/>
            </a:prstGeom>
            <a:ln w="28575">
              <a:solidFill>
                <a:schemeClr val="accent4"/>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931687" y="4657260"/>
              <a:ext cx="0" cy="1057285"/>
            </a:xfrm>
            <a:prstGeom prst="line">
              <a:avLst/>
            </a:prstGeom>
            <a:ln w="28575">
              <a:solidFill>
                <a:schemeClr val="accent4"/>
              </a:solidFill>
            </a:ln>
            <a:effectLst/>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3472558" y="4544977"/>
            <a:ext cx="1275169" cy="1275169"/>
            <a:chOff x="3472558" y="4544977"/>
            <a:chExt cx="1275169" cy="1275169"/>
          </a:xfrm>
        </p:grpSpPr>
        <p:sp>
          <p:nvSpPr>
            <p:cNvPr id="29" name="椭圆 28"/>
            <p:cNvSpPr/>
            <p:nvPr/>
          </p:nvSpPr>
          <p:spPr>
            <a:xfrm>
              <a:off x="3472558" y="4544977"/>
              <a:ext cx="1275169" cy="127516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Impact" panose="020B0806030902050204" pitchFamily="34" charset="0"/>
              </a:endParaRPr>
            </a:p>
          </p:txBody>
        </p:sp>
        <p:sp>
          <p:nvSpPr>
            <p:cNvPr id="30" name="文本框 29"/>
            <p:cNvSpPr txBox="1"/>
            <p:nvPr/>
          </p:nvSpPr>
          <p:spPr>
            <a:xfrm>
              <a:off x="3790156" y="4859396"/>
              <a:ext cx="732893" cy="707886"/>
            </a:xfrm>
            <a:prstGeom prst="rect">
              <a:avLst/>
            </a:prstGeom>
            <a:noFill/>
          </p:spPr>
          <p:txBody>
            <a:bodyPr wrap="none" rtlCol="0">
              <a:spAutoFit/>
            </a:bodyPr>
            <a:lstStyle/>
            <a:p>
              <a:r>
                <a:rPr lang="en-US" altLang="zh-CN" sz="4000" dirty="0" smtClean="0">
                  <a:solidFill>
                    <a:schemeClr val="bg1"/>
                  </a:solidFill>
                  <a:latin typeface="Impact" panose="020B0806030902050204" pitchFamily="34" charset="0"/>
                </a:rPr>
                <a:t>03</a:t>
              </a:r>
              <a:endParaRPr lang="zh-CN" altLang="en-US" sz="4000" dirty="0">
                <a:solidFill>
                  <a:schemeClr val="bg1"/>
                </a:solidFill>
                <a:latin typeface="Impact" panose="020B0806030902050204" pitchFamily="34" charset="0"/>
              </a:endParaRPr>
            </a:p>
          </p:txBody>
        </p:sp>
      </p:grpSp>
      <p:sp>
        <p:nvSpPr>
          <p:cNvPr id="31" name="文本框 30"/>
          <p:cNvSpPr txBox="1"/>
          <p:nvPr/>
        </p:nvSpPr>
        <p:spPr>
          <a:xfrm>
            <a:off x="7002516" y="4588227"/>
            <a:ext cx="2409912" cy="400110"/>
          </a:xfrm>
          <a:prstGeom prst="rect">
            <a:avLst/>
          </a:prstGeom>
          <a:noFill/>
        </p:spPr>
        <p:txBody>
          <a:bodyPr wrap="square" rtlCol="0">
            <a:spAutoFit/>
          </a:bodyPr>
          <a:lstStyle/>
          <a:p>
            <a:r>
              <a:rPr lang="zh-CN" altLang="en-US" sz="2000" b="1" dirty="0">
                <a:solidFill>
                  <a:schemeClr val="accent4"/>
                </a:solidFill>
                <a:latin typeface="+mn-ea"/>
              </a:rPr>
              <a:t>文本</a:t>
            </a:r>
            <a:r>
              <a:rPr lang="zh-CN" altLang="en-US" sz="2000" b="1" dirty="0" smtClean="0">
                <a:solidFill>
                  <a:schemeClr val="accent4"/>
                </a:solidFill>
                <a:latin typeface="+mn-ea"/>
              </a:rPr>
              <a:t>标题三</a:t>
            </a:r>
            <a:endParaRPr lang="zh-CN" altLang="en-US" sz="2000" b="1" dirty="0">
              <a:solidFill>
                <a:schemeClr val="accent4"/>
              </a:solidFill>
              <a:latin typeface="+mn-ea"/>
            </a:endParaRPr>
          </a:p>
        </p:txBody>
      </p:sp>
      <p:sp>
        <p:nvSpPr>
          <p:cNvPr id="32" name="文本框 31"/>
          <p:cNvSpPr txBox="1"/>
          <p:nvPr/>
        </p:nvSpPr>
        <p:spPr>
          <a:xfrm>
            <a:off x="7041328" y="4973108"/>
            <a:ext cx="4237660" cy="803297"/>
          </a:xfrm>
          <a:prstGeom prst="rect">
            <a:avLst/>
          </a:prstGeom>
          <a:noFill/>
        </p:spPr>
        <p:txBody>
          <a:bodyPr wrap="square" rtlCol="0">
            <a:spAutoFit/>
          </a:bodyPr>
          <a:lstStyle/>
          <a:p>
            <a:pPr lvl="0" algn="just">
              <a:lnSpc>
                <a:spcPct val="110000"/>
              </a:lnSpc>
            </a:pP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单击此处添加文字阐述，添加简短问题说明文字，具体说明文字在此处添加此处单击此处添加文字阐述单击此处添加文字阐述</a:t>
            </a:r>
            <a:endParaRPr lang="zh-CN" altLang="en-US" sz="13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40"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41" name="图片 40"/>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283781676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1400"/>
                            </p:stCondLst>
                            <p:childTnLst>
                              <p:par>
                                <p:cTn id="12" presetID="53" presetClass="entr" presetSubtype="1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par>
                          <p:cTn id="17" fill="hold">
                            <p:stCondLst>
                              <p:cond delay="1900"/>
                            </p:stCondLst>
                            <p:childTnLst>
                              <p:par>
                                <p:cTn id="18" presetID="16" presetClass="entr" presetSubtype="42"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outHorizontal)">
                                      <p:cBhvr>
                                        <p:cTn id="20" dur="500"/>
                                        <p:tgtEl>
                                          <p:spTgt spid="7"/>
                                        </p:tgtEl>
                                      </p:cBhvr>
                                    </p:animEffect>
                                  </p:childTnLst>
                                </p:cTn>
                              </p:par>
                            </p:childTnLst>
                          </p:cTn>
                        </p:par>
                        <p:par>
                          <p:cTn id="21" fill="hold">
                            <p:stCondLst>
                              <p:cond delay="2400"/>
                            </p:stCondLst>
                            <p:childTnLst>
                              <p:par>
                                <p:cTn id="22" presetID="53" presetClass="entr" presetSubtype="16"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29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3400"/>
                            </p:stCondLst>
                            <p:childTnLst>
                              <p:par>
                                <p:cTn id="32" presetID="10" presetClass="entr" presetSubtype="0" fill="hold" grpId="0" nodeType="afterEffect">
                                  <p:stCondLst>
                                    <p:cond delay="0"/>
                                  </p:stCondLst>
                                  <p:iterate type="lt">
                                    <p:tmPct val="10000"/>
                                  </p:iterate>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10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7300"/>
                            </p:stCondLst>
                            <p:childTnLst>
                              <p:par>
                                <p:cTn id="40" presetID="53" presetClass="entr" presetSubtype="16"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7800"/>
                            </p:stCondLst>
                            <p:childTnLst>
                              <p:par>
                                <p:cTn id="46" presetID="22" presetClass="entr" presetSubtype="8"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par>
                          <p:cTn id="49" fill="hold">
                            <p:stCondLst>
                              <p:cond delay="8300"/>
                            </p:stCondLst>
                            <p:childTnLst>
                              <p:par>
                                <p:cTn id="50" presetID="10" presetClass="entr" presetSubtype="0" fill="hold" grpId="0" nodeType="afterEffect">
                                  <p:stCondLst>
                                    <p:cond delay="0"/>
                                  </p:stCondLst>
                                  <p:iterate type="lt">
                                    <p:tmPct val="10000"/>
                                  </p:iterate>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par>
                          <p:cTn id="53" fill="hold">
                            <p:stCondLst>
                              <p:cond delay="9000"/>
                            </p:stCondLst>
                            <p:childTnLst>
                              <p:par>
                                <p:cTn id="54" presetID="10" presetClass="entr" presetSubtype="0" fill="hold" grpId="0" nodeType="afterEffect">
                                  <p:stCondLst>
                                    <p:cond delay="0"/>
                                  </p:stCondLst>
                                  <p:iterate type="lt">
                                    <p:tmPct val="10000"/>
                                  </p:iterate>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par>
                          <p:cTn id="57" fill="hold">
                            <p:stCondLst>
                              <p:cond delay="12200"/>
                            </p:stCondLst>
                            <p:childTnLst>
                              <p:par>
                                <p:cTn id="58" presetID="53" presetClass="entr" presetSubtype="16"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childTnLst>
                          </p:cTn>
                        </p:par>
                        <p:par>
                          <p:cTn id="63" fill="hold">
                            <p:stCondLst>
                              <p:cond delay="12700"/>
                            </p:stCondLst>
                            <p:childTnLst>
                              <p:par>
                                <p:cTn id="64" presetID="22" presetClass="entr" presetSubtype="8" fill="hold"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500"/>
                                        <p:tgtEl>
                                          <p:spTgt spid="25"/>
                                        </p:tgtEl>
                                      </p:cBhvr>
                                    </p:animEffect>
                                  </p:childTnLst>
                                </p:cTn>
                              </p:par>
                            </p:childTnLst>
                          </p:cTn>
                        </p:par>
                        <p:par>
                          <p:cTn id="67" fill="hold">
                            <p:stCondLst>
                              <p:cond delay="13200"/>
                            </p:stCondLst>
                            <p:childTnLst>
                              <p:par>
                                <p:cTn id="68" presetID="10" presetClass="entr" presetSubtype="0" fill="hold" grpId="0" nodeType="afterEffect">
                                  <p:stCondLst>
                                    <p:cond delay="0"/>
                                  </p:stCondLst>
                                  <p:iterate type="lt">
                                    <p:tmPct val="10000"/>
                                  </p:iterate>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13900"/>
                            </p:stCondLst>
                            <p:childTnLst>
                              <p:par>
                                <p:cTn id="72" presetID="10" presetClass="entr" presetSubtype="0" fill="hold" grpId="0" nodeType="afterEffect">
                                  <p:stCondLst>
                                    <p:cond delay="0"/>
                                  </p:stCondLst>
                                  <p:iterate type="lt">
                                    <p:tmPct val="10000"/>
                                  </p:iterate>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6" grpId="0"/>
      <p:bldP spid="23" grpId="0"/>
      <p:bldP spid="24" grpId="0"/>
      <p:bldP spid="31" grpId="0"/>
      <p:bldP spid="32"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p:cNvSpPr>
          <p:nvPr/>
        </p:nvSpPr>
        <p:spPr bwMode="auto">
          <a:xfrm>
            <a:off x="3977271" y="2452633"/>
            <a:ext cx="1175075" cy="1826657"/>
          </a:xfrm>
          <a:custGeom>
            <a:avLst/>
            <a:gdLst>
              <a:gd name="T0" fmla="*/ 920 w 920"/>
              <a:gd name="T1" fmla="*/ 0 h 1430"/>
              <a:gd name="T2" fmla="*/ 286 w 920"/>
              <a:gd name="T3" fmla="*/ 635 h 1430"/>
              <a:gd name="T4" fmla="*/ 286 w 920"/>
              <a:gd name="T5" fmla="*/ 859 h 1430"/>
              <a:gd name="T6" fmla="*/ 0 w 920"/>
              <a:gd name="T7" fmla="*/ 859 h 1430"/>
              <a:gd name="T8" fmla="*/ 571 w 920"/>
              <a:gd name="T9" fmla="*/ 1430 h 1430"/>
              <a:gd name="T10" fmla="*/ 571 w 920"/>
              <a:gd name="T11" fmla="*/ 1046 h 1430"/>
              <a:gd name="T12" fmla="*/ 571 w 920"/>
              <a:gd name="T13" fmla="*/ 1046 h 1430"/>
              <a:gd name="T14" fmla="*/ 571 w 920"/>
              <a:gd name="T15" fmla="*/ 635 h 1430"/>
              <a:gd name="T16" fmla="*/ 920 w 920"/>
              <a:gd name="T17" fmla="*/ 286 h 1430"/>
              <a:gd name="T18" fmla="*/ 920 w 920"/>
              <a:gd name="T19" fmla="*/ 0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1430">
                <a:moveTo>
                  <a:pt x="920" y="0"/>
                </a:moveTo>
                <a:cubicBezTo>
                  <a:pt x="570" y="0"/>
                  <a:pt x="286" y="285"/>
                  <a:pt x="286" y="635"/>
                </a:cubicBezTo>
                <a:cubicBezTo>
                  <a:pt x="286" y="859"/>
                  <a:pt x="286" y="859"/>
                  <a:pt x="286" y="859"/>
                </a:cubicBezTo>
                <a:cubicBezTo>
                  <a:pt x="0" y="859"/>
                  <a:pt x="0" y="859"/>
                  <a:pt x="0" y="859"/>
                </a:cubicBezTo>
                <a:cubicBezTo>
                  <a:pt x="571" y="1430"/>
                  <a:pt x="571" y="1430"/>
                  <a:pt x="571" y="1430"/>
                </a:cubicBezTo>
                <a:cubicBezTo>
                  <a:pt x="571" y="1046"/>
                  <a:pt x="571" y="1046"/>
                  <a:pt x="571" y="1046"/>
                </a:cubicBezTo>
                <a:cubicBezTo>
                  <a:pt x="571" y="1046"/>
                  <a:pt x="571" y="1046"/>
                  <a:pt x="571" y="1046"/>
                </a:cubicBezTo>
                <a:cubicBezTo>
                  <a:pt x="571" y="635"/>
                  <a:pt x="571" y="635"/>
                  <a:pt x="571" y="635"/>
                </a:cubicBezTo>
                <a:cubicBezTo>
                  <a:pt x="571" y="442"/>
                  <a:pt x="727" y="286"/>
                  <a:pt x="920" y="286"/>
                </a:cubicBezTo>
                <a:cubicBezTo>
                  <a:pt x="920" y="0"/>
                  <a:pt x="920" y="0"/>
                  <a:pt x="920"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Rectangle 2"/>
          <p:cNvSpPr/>
          <p:nvPr/>
        </p:nvSpPr>
        <p:spPr>
          <a:xfrm>
            <a:off x="1845870" y="4255314"/>
            <a:ext cx="457260" cy="457260"/>
          </a:xfrm>
          <a:prstGeom prst="rect">
            <a:avLst/>
          </a:prstGeom>
          <a:solidFill>
            <a:schemeClr val="accent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latin typeface="Lato Heavy" panose="020F0502020204030203" pitchFamily="34" charset="0"/>
                <a:ea typeface="Lato Heavy" panose="020F0502020204030203" pitchFamily="34" charset="0"/>
                <a:cs typeface="Lato Heavy" panose="020F0502020204030203" pitchFamily="34" charset="0"/>
              </a:rPr>
              <a:t>1</a:t>
            </a:r>
          </a:p>
        </p:txBody>
      </p:sp>
      <p:sp>
        <p:nvSpPr>
          <p:cNvPr id="6" name="MH_Text_1"/>
          <p:cNvSpPr/>
          <p:nvPr>
            <p:custDataLst>
              <p:tags r:id="rId1"/>
            </p:custDataLst>
          </p:nvPr>
        </p:nvSpPr>
        <p:spPr>
          <a:xfrm>
            <a:off x="2254673" y="4265668"/>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nSpc>
                <a:spcPct val="120000"/>
              </a:lnSpc>
              <a:buClr>
                <a:schemeClr val="accent1"/>
              </a:buClr>
            </a:pPr>
            <a:r>
              <a:rPr lang="zh-CN" altLang="en-US" sz="2400" b="1" dirty="0" smtClean="0">
                <a:solidFill>
                  <a:schemeClr val="accent1"/>
                </a:solidFill>
                <a:cs typeface="+mn-ea"/>
                <a:sym typeface="+mn-lt"/>
              </a:rPr>
              <a:t>输入</a:t>
            </a:r>
            <a:r>
              <a:rPr lang="zh-CN" altLang="en-US" sz="2400" b="1" dirty="0">
                <a:solidFill>
                  <a:schemeClr val="accent1"/>
                </a:solidFill>
                <a:cs typeface="+mn-ea"/>
                <a:sym typeface="+mn-lt"/>
              </a:rPr>
              <a:t>小标题</a:t>
            </a:r>
            <a:endParaRPr lang="en-US" altLang="zh-CN" sz="2400" b="1" dirty="0">
              <a:solidFill>
                <a:schemeClr val="accent1"/>
              </a:solidFill>
              <a:cs typeface="+mn-ea"/>
              <a:sym typeface="+mn-lt"/>
            </a:endParaRPr>
          </a:p>
        </p:txBody>
      </p:sp>
      <p:sp>
        <p:nvSpPr>
          <p:cNvPr id="7" name="MH_Text_1"/>
          <p:cNvSpPr/>
          <p:nvPr>
            <p:custDataLst>
              <p:tags r:id="rId2"/>
            </p:custDataLst>
          </p:nvPr>
        </p:nvSpPr>
        <p:spPr>
          <a:xfrm>
            <a:off x="1125790" y="4869160"/>
            <a:ext cx="35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时尚中黑简体"/>
              </a:rPr>
              <a:t>阐述</a:t>
            </a:r>
            <a:r>
              <a:rPr lang="en-US" altLang="zh-CN" sz="1400" dirty="0" smtClean="0">
                <a:solidFill>
                  <a:prstClr val="black">
                    <a:lumMod val="75000"/>
                    <a:lumOff val="25000"/>
                  </a:prstClr>
                </a:solidFill>
                <a:latin typeface="时尚中黑简体"/>
              </a:rPr>
              <a:t>.</a:t>
            </a:r>
            <a:endParaRPr lang="en-US" altLang="zh-CN" sz="1600" dirty="0">
              <a:solidFill>
                <a:schemeClr val="tx1"/>
              </a:solidFill>
              <a:cs typeface="+mn-ea"/>
              <a:sym typeface="+mn-lt"/>
            </a:endParaRPr>
          </a:p>
        </p:txBody>
      </p:sp>
      <p:sp>
        <p:nvSpPr>
          <p:cNvPr id="8" name="Freeform 5"/>
          <p:cNvSpPr>
            <a:spLocks/>
          </p:cNvSpPr>
          <p:nvPr/>
        </p:nvSpPr>
        <p:spPr bwMode="auto">
          <a:xfrm>
            <a:off x="5028434" y="1127193"/>
            <a:ext cx="1175075" cy="2760868"/>
          </a:xfrm>
          <a:custGeom>
            <a:avLst/>
            <a:gdLst>
              <a:gd name="T0" fmla="*/ 570 w 920"/>
              <a:gd name="T1" fmla="*/ 0 h 2162"/>
              <a:gd name="T2" fmla="*/ 0 w 920"/>
              <a:gd name="T3" fmla="*/ 571 h 2162"/>
              <a:gd name="T4" fmla="*/ 285 w 920"/>
              <a:gd name="T5" fmla="*/ 571 h 2162"/>
              <a:gd name="T6" fmla="*/ 285 w 920"/>
              <a:gd name="T7" fmla="*/ 1528 h 2162"/>
              <a:gd name="T8" fmla="*/ 920 w 920"/>
              <a:gd name="T9" fmla="*/ 2162 h 2162"/>
              <a:gd name="T10" fmla="*/ 920 w 920"/>
              <a:gd name="T11" fmla="*/ 1877 h 2162"/>
              <a:gd name="T12" fmla="*/ 570 w 920"/>
              <a:gd name="T13" fmla="*/ 1528 h 2162"/>
              <a:gd name="T14" fmla="*/ 570 w 920"/>
              <a:gd name="T15" fmla="*/ 385 h 2162"/>
              <a:gd name="T16" fmla="*/ 570 w 920"/>
              <a:gd name="T17" fmla="*/ 385 h 2162"/>
              <a:gd name="T18" fmla="*/ 570 w 920"/>
              <a:gd name="T19" fmla="*/ 0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2162">
                <a:moveTo>
                  <a:pt x="570" y="0"/>
                </a:moveTo>
                <a:cubicBezTo>
                  <a:pt x="0" y="571"/>
                  <a:pt x="0" y="571"/>
                  <a:pt x="0" y="571"/>
                </a:cubicBezTo>
                <a:cubicBezTo>
                  <a:pt x="285" y="571"/>
                  <a:pt x="285" y="571"/>
                  <a:pt x="285" y="571"/>
                </a:cubicBezTo>
                <a:cubicBezTo>
                  <a:pt x="285" y="1528"/>
                  <a:pt x="285" y="1528"/>
                  <a:pt x="285" y="1528"/>
                </a:cubicBezTo>
                <a:cubicBezTo>
                  <a:pt x="285" y="1878"/>
                  <a:pt x="570" y="2162"/>
                  <a:pt x="920" y="2162"/>
                </a:cubicBezTo>
                <a:cubicBezTo>
                  <a:pt x="920" y="1877"/>
                  <a:pt x="920" y="1877"/>
                  <a:pt x="920" y="1877"/>
                </a:cubicBezTo>
                <a:cubicBezTo>
                  <a:pt x="727" y="1877"/>
                  <a:pt x="570" y="1721"/>
                  <a:pt x="570" y="1528"/>
                </a:cubicBezTo>
                <a:cubicBezTo>
                  <a:pt x="570" y="385"/>
                  <a:pt x="570" y="385"/>
                  <a:pt x="570" y="385"/>
                </a:cubicBezTo>
                <a:cubicBezTo>
                  <a:pt x="570" y="385"/>
                  <a:pt x="570" y="385"/>
                  <a:pt x="570" y="385"/>
                </a:cubicBezTo>
                <a:cubicBezTo>
                  <a:pt x="570" y="0"/>
                  <a:pt x="570" y="0"/>
                  <a:pt x="570" y="0"/>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2"/>
          <p:cNvSpPr/>
          <p:nvPr/>
        </p:nvSpPr>
        <p:spPr>
          <a:xfrm>
            <a:off x="2064356" y="1265502"/>
            <a:ext cx="457260" cy="457260"/>
          </a:xfrm>
          <a:prstGeom prst="rect">
            <a:avLst/>
          </a:prstGeom>
          <a:solidFill>
            <a:schemeClr val="accent2"/>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latin typeface="Lato Heavy" panose="020F0502020204030203" pitchFamily="34" charset="0"/>
                <a:ea typeface="Lato Heavy" panose="020F0502020204030203" pitchFamily="34" charset="0"/>
                <a:cs typeface="Lato Heavy" panose="020F0502020204030203" pitchFamily="34" charset="0"/>
              </a:rPr>
              <a:t>2</a:t>
            </a:r>
            <a:endParaRPr lang="en-US" sz="32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0" name="MH_Text_1"/>
          <p:cNvSpPr/>
          <p:nvPr>
            <p:custDataLst>
              <p:tags r:id="rId3"/>
            </p:custDataLst>
          </p:nvPr>
        </p:nvSpPr>
        <p:spPr>
          <a:xfrm>
            <a:off x="2473159" y="1275856"/>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nSpc>
                <a:spcPct val="120000"/>
              </a:lnSpc>
              <a:buClr>
                <a:schemeClr val="accent1"/>
              </a:buClr>
            </a:pPr>
            <a:r>
              <a:rPr lang="zh-CN" altLang="en-US" sz="2400" b="1" dirty="0" smtClean="0">
                <a:solidFill>
                  <a:schemeClr val="accent2"/>
                </a:solidFill>
                <a:cs typeface="+mn-ea"/>
                <a:sym typeface="+mn-lt"/>
              </a:rPr>
              <a:t>输入</a:t>
            </a:r>
            <a:r>
              <a:rPr lang="zh-CN" altLang="en-US" sz="2400" b="1" dirty="0">
                <a:solidFill>
                  <a:schemeClr val="accent2"/>
                </a:solidFill>
                <a:cs typeface="+mn-ea"/>
                <a:sym typeface="+mn-lt"/>
              </a:rPr>
              <a:t>小标题</a:t>
            </a:r>
            <a:endParaRPr lang="en-US" altLang="zh-CN" sz="2400" b="1" dirty="0">
              <a:solidFill>
                <a:schemeClr val="accent2"/>
              </a:solidFill>
              <a:cs typeface="+mn-ea"/>
              <a:sym typeface="+mn-lt"/>
            </a:endParaRPr>
          </a:p>
        </p:txBody>
      </p:sp>
      <p:sp>
        <p:nvSpPr>
          <p:cNvPr id="11" name="MH_Text_1"/>
          <p:cNvSpPr/>
          <p:nvPr>
            <p:custDataLst>
              <p:tags r:id="rId4"/>
            </p:custDataLst>
          </p:nvPr>
        </p:nvSpPr>
        <p:spPr>
          <a:xfrm>
            <a:off x="1344276" y="1879348"/>
            <a:ext cx="35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2" name="Freeform 8"/>
          <p:cNvSpPr>
            <a:spLocks/>
          </p:cNvSpPr>
          <p:nvPr/>
        </p:nvSpPr>
        <p:spPr bwMode="auto">
          <a:xfrm>
            <a:off x="5987707" y="2497185"/>
            <a:ext cx="1175075" cy="3067168"/>
          </a:xfrm>
          <a:custGeom>
            <a:avLst/>
            <a:gdLst>
              <a:gd name="T0" fmla="*/ 0 w 920"/>
              <a:gd name="T1" fmla="*/ 0 h 2401"/>
              <a:gd name="T2" fmla="*/ 0 w 920"/>
              <a:gd name="T3" fmla="*/ 285 h 2401"/>
              <a:gd name="T4" fmla="*/ 349 w 920"/>
              <a:gd name="T5" fmla="*/ 635 h 2401"/>
              <a:gd name="T6" fmla="*/ 349 w 920"/>
              <a:gd name="T7" fmla="*/ 2017 h 2401"/>
              <a:gd name="T8" fmla="*/ 349 w 920"/>
              <a:gd name="T9" fmla="*/ 2401 h 2401"/>
              <a:gd name="T10" fmla="*/ 920 w 920"/>
              <a:gd name="T11" fmla="*/ 1830 h 2401"/>
              <a:gd name="T12" fmla="*/ 634 w 920"/>
              <a:gd name="T13" fmla="*/ 1830 h 2401"/>
              <a:gd name="T14" fmla="*/ 634 w 920"/>
              <a:gd name="T15" fmla="*/ 635 h 2401"/>
              <a:gd name="T16" fmla="*/ 0 w 920"/>
              <a:gd name="T17" fmla="*/ 0 h 2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2401">
                <a:moveTo>
                  <a:pt x="0" y="0"/>
                </a:moveTo>
                <a:cubicBezTo>
                  <a:pt x="0" y="285"/>
                  <a:pt x="0" y="285"/>
                  <a:pt x="0" y="285"/>
                </a:cubicBezTo>
                <a:cubicBezTo>
                  <a:pt x="193" y="285"/>
                  <a:pt x="349" y="442"/>
                  <a:pt x="349" y="635"/>
                </a:cubicBezTo>
                <a:cubicBezTo>
                  <a:pt x="349" y="2017"/>
                  <a:pt x="349" y="2017"/>
                  <a:pt x="349" y="2017"/>
                </a:cubicBezTo>
                <a:cubicBezTo>
                  <a:pt x="349" y="2401"/>
                  <a:pt x="349" y="2401"/>
                  <a:pt x="349" y="2401"/>
                </a:cubicBezTo>
                <a:cubicBezTo>
                  <a:pt x="920" y="1830"/>
                  <a:pt x="920" y="1830"/>
                  <a:pt x="920" y="1830"/>
                </a:cubicBezTo>
                <a:cubicBezTo>
                  <a:pt x="634" y="1830"/>
                  <a:pt x="634" y="1830"/>
                  <a:pt x="634" y="1830"/>
                </a:cubicBezTo>
                <a:cubicBezTo>
                  <a:pt x="634" y="635"/>
                  <a:pt x="634" y="635"/>
                  <a:pt x="634" y="635"/>
                </a:cubicBezTo>
                <a:cubicBezTo>
                  <a:pt x="634" y="285"/>
                  <a:pt x="350" y="0"/>
                  <a:pt x="0" y="0"/>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2"/>
          <p:cNvSpPr/>
          <p:nvPr/>
        </p:nvSpPr>
        <p:spPr>
          <a:xfrm>
            <a:off x="7882862" y="4306561"/>
            <a:ext cx="457260" cy="457260"/>
          </a:xfrm>
          <a:prstGeom prst="rect">
            <a:avLst/>
          </a:prstGeom>
          <a:solidFill>
            <a:schemeClr val="accent3"/>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latin typeface="Lato Heavy" panose="020F0502020204030203" pitchFamily="34" charset="0"/>
                <a:ea typeface="Lato Heavy" panose="020F0502020204030203" pitchFamily="34" charset="0"/>
                <a:cs typeface="Lato Heavy" panose="020F0502020204030203" pitchFamily="34" charset="0"/>
              </a:rPr>
              <a:t>3</a:t>
            </a:r>
            <a:endParaRPr lang="en-US" sz="32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4" name="MH_Text_1"/>
          <p:cNvSpPr/>
          <p:nvPr>
            <p:custDataLst>
              <p:tags r:id="rId5"/>
            </p:custDataLst>
          </p:nvPr>
        </p:nvSpPr>
        <p:spPr>
          <a:xfrm>
            <a:off x="8291665" y="4316915"/>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nSpc>
                <a:spcPct val="120000"/>
              </a:lnSpc>
              <a:buClr>
                <a:schemeClr val="accent1"/>
              </a:buClr>
            </a:pPr>
            <a:r>
              <a:rPr lang="zh-CN" altLang="en-US" sz="2400" b="1" dirty="0" smtClean="0">
                <a:solidFill>
                  <a:schemeClr val="accent3"/>
                </a:solidFill>
                <a:cs typeface="+mn-ea"/>
                <a:sym typeface="+mn-lt"/>
              </a:rPr>
              <a:t>输入</a:t>
            </a:r>
            <a:r>
              <a:rPr lang="zh-CN" altLang="en-US" sz="2400" b="1" dirty="0">
                <a:solidFill>
                  <a:schemeClr val="accent3"/>
                </a:solidFill>
                <a:cs typeface="+mn-ea"/>
                <a:sym typeface="+mn-lt"/>
              </a:rPr>
              <a:t>小标题</a:t>
            </a:r>
            <a:endParaRPr lang="en-US" altLang="zh-CN" sz="2400" b="1" dirty="0">
              <a:solidFill>
                <a:schemeClr val="accent3"/>
              </a:solidFill>
              <a:cs typeface="+mn-ea"/>
              <a:sym typeface="+mn-lt"/>
            </a:endParaRPr>
          </a:p>
        </p:txBody>
      </p:sp>
      <p:sp>
        <p:nvSpPr>
          <p:cNvPr id="16" name="MH_Text_1"/>
          <p:cNvSpPr/>
          <p:nvPr>
            <p:custDataLst>
              <p:tags r:id="rId6"/>
            </p:custDataLst>
          </p:nvPr>
        </p:nvSpPr>
        <p:spPr>
          <a:xfrm>
            <a:off x="7162782" y="4920407"/>
            <a:ext cx="35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17" name="Freeform 6"/>
          <p:cNvSpPr>
            <a:spLocks/>
          </p:cNvSpPr>
          <p:nvPr/>
        </p:nvSpPr>
        <p:spPr bwMode="auto">
          <a:xfrm>
            <a:off x="7030516" y="1700808"/>
            <a:ext cx="1175075" cy="2187254"/>
          </a:xfrm>
          <a:custGeom>
            <a:avLst/>
            <a:gdLst>
              <a:gd name="T0" fmla="*/ 349 w 920"/>
              <a:gd name="T1" fmla="*/ 0 h 1713"/>
              <a:gd name="T2" fmla="*/ 349 w 920"/>
              <a:gd name="T3" fmla="*/ 384 h 1713"/>
              <a:gd name="T4" fmla="*/ 349 w 920"/>
              <a:gd name="T5" fmla="*/ 384 h 1713"/>
              <a:gd name="T6" fmla="*/ 349 w 920"/>
              <a:gd name="T7" fmla="*/ 1079 h 1713"/>
              <a:gd name="T8" fmla="*/ 0 w 920"/>
              <a:gd name="T9" fmla="*/ 1428 h 1713"/>
              <a:gd name="T10" fmla="*/ 0 w 920"/>
              <a:gd name="T11" fmla="*/ 1713 h 1713"/>
              <a:gd name="T12" fmla="*/ 635 w 920"/>
              <a:gd name="T13" fmla="*/ 1079 h 1713"/>
              <a:gd name="T14" fmla="*/ 635 w 920"/>
              <a:gd name="T15" fmla="*/ 570 h 1713"/>
              <a:gd name="T16" fmla="*/ 920 w 920"/>
              <a:gd name="T17" fmla="*/ 570 h 1713"/>
              <a:gd name="T18" fmla="*/ 349 w 920"/>
              <a:gd name="T19"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1713">
                <a:moveTo>
                  <a:pt x="349" y="0"/>
                </a:moveTo>
                <a:cubicBezTo>
                  <a:pt x="349" y="384"/>
                  <a:pt x="349" y="384"/>
                  <a:pt x="349" y="384"/>
                </a:cubicBezTo>
                <a:cubicBezTo>
                  <a:pt x="349" y="384"/>
                  <a:pt x="349" y="384"/>
                  <a:pt x="349" y="384"/>
                </a:cubicBezTo>
                <a:cubicBezTo>
                  <a:pt x="349" y="1079"/>
                  <a:pt x="349" y="1079"/>
                  <a:pt x="349" y="1079"/>
                </a:cubicBezTo>
                <a:cubicBezTo>
                  <a:pt x="349" y="1272"/>
                  <a:pt x="193" y="1428"/>
                  <a:pt x="0" y="1428"/>
                </a:cubicBezTo>
                <a:cubicBezTo>
                  <a:pt x="0" y="1713"/>
                  <a:pt x="0" y="1713"/>
                  <a:pt x="0" y="1713"/>
                </a:cubicBezTo>
                <a:cubicBezTo>
                  <a:pt x="350" y="1713"/>
                  <a:pt x="635" y="1429"/>
                  <a:pt x="635" y="1079"/>
                </a:cubicBezTo>
                <a:cubicBezTo>
                  <a:pt x="635" y="570"/>
                  <a:pt x="635" y="570"/>
                  <a:pt x="635" y="570"/>
                </a:cubicBezTo>
                <a:cubicBezTo>
                  <a:pt x="920" y="570"/>
                  <a:pt x="920" y="570"/>
                  <a:pt x="920" y="570"/>
                </a:cubicBezTo>
                <a:cubicBezTo>
                  <a:pt x="349" y="0"/>
                  <a:pt x="349" y="0"/>
                  <a:pt x="349" y="0"/>
                </a:cubicBezTo>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2"/>
          <p:cNvSpPr/>
          <p:nvPr/>
        </p:nvSpPr>
        <p:spPr>
          <a:xfrm>
            <a:off x="9040099" y="1459236"/>
            <a:ext cx="457260" cy="457260"/>
          </a:xfrm>
          <a:prstGeom prst="rect">
            <a:avLst/>
          </a:prstGeom>
          <a:solidFill>
            <a:schemeClr val="accent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latin typeface="Lato Heavy" panose="020F0502020204030203" pitchFamily="34" charset="0"/>
                <a:ea typeface="Lato Heavy" panose="020F0502020204030203" pitchFamily="34" charset="0"/>
                <a:cs typeface="Lato Heavy" panose="020F0502020204030203" pitchFamily="34" charset="0"/>
              </a:rPr>
              <a:t>4</a:t>
            </a:r>
            <a:endParaRPr lang="en-US" sz="3200" dirty="0">
              <a:latin typeface="Lato Heavy" panose="020F0502020204030203" pitchFamily="34" charset="0"/>
              <a:ea typeface="Lato Heavy" panose="020F0502020204030203" pitchFamily="34" charset="0"/>
              <a:cs typeface="Lato Heavy" panose="020F0502020204030203" pitchFamily="34" charset="0"/>
            </a:endParaRPr>
          </a:p>
        </p:txBody>
      </p:sp>
      <p:sp>
        <p:nvSpPr>
          <p:cNvPr id="19" name="MH_Text_1"/>
          <p:cNvSpPr/>
          <p:nvPr>
            <p:custDataLst>
              <p:tags r:id="rId7"/>
            </p:custDataLst>
          </p:nvPr>
        </p:nvSpPr>
        <p:spPr>
          <a:xfrm>
            <a:off x="9448902" y="1469590"/>
            <a:ext cx="2687541" cy="387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nSpc>
                <a:spcPct val="120000"/>
              </a:lnSpc>
              <a:buClr>
                <a:schemeClr val="accent1"/>
              </a:buClr>
            </a:pPr>
            <a:r>
              <a:rPr lang="zh-CN" altLang="en-US" sz="2400" b="1" dirty="0" smtClean="0">
                <a:solidFill>
                  <a:schemeClr val="accent4"/>
                </a:solidFill>
                <a:cs typeface="+mn-ea"/>
                <a:sym typeface="+mn-lt"/>
              </a:rPr>
              <a:t>输入</a:t>
            </a:r>
            <a:r>
              <a:rPr lang="zh-CN" altLang="en-US" sz="2400" b="1" dirty="0">
                <a:solidFill>
                  <a:schemeClr val="accent4"/>
                </a:solidFill>
                <a:cs typeface="+mn-ea"/>
                <a:sym typeface="+mn-lt"/>
              </a:rPr>
              <a:t>小标题</a:t>
            </a:r>
            <a:endParaRPr lang="en-US" altLang="zh-CN" sz="2400" b="1" dirty="0">
              <a:solidFill>
                <a:schemeClr val="accent4"/>
              </a:solidFill>
              <a:cs typeface="+mn-ea"/>
              <a:sym typeface="+mn-lt"/>
            </a:endParaRPr>
          </a:p>
        </p:txBody>
      </p:sp>
      <p:sp>
        <p:nvSpPr>
          <p:cNvPr id="20" name="MH_Text_1"/>
          <p:cNvSpPr/>
          <p:nvPr>
            <p:custDataLst>
              <p:tags r:id="rId8"/>
            </p:custDataLst>
          </p:nvPr>
        </p:nvSpPr>
        <p:spPr>
          <a:xfrm>
            <a:off x="8320019" y="2073082"/>
            <a:ext cx="3510956" cy="74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59981" tIns="0" rIns="159981" bIns="0" rtlCol="0" anchor="t">
            <a:noAutofit/>
          </a:bodyPr>
          <a:lstStyle/>
          <a:p>
            <a:pPr algn="ctr"/>
            <a:r>
              <a:rPr lang="zh-CN" altLang="en-US" sz="1400" dirty="0">
                <a:solidFill>
                  <a:prstClr val="black">
                    <a:lumMod val="75000"/>
                    <a:lumOff val="25000"/>
                  </a:prstClr>
                </a:solidFill>
                <a:latin typeface="时尚中黑简体"/>
              </a:rPr>
              <a:t>单击此处添加文字阐述，添加简短问题说明文字，具体说明文字在此处添加此处单击此处添加文字阐述</a:t>
            </a:r>
            <a:endParaRPr lang="en-US" altLang="zh-CN" sz="1600" dirty="0">
              <a:solidFill>
                <a:schemeClr val="tx1"/>
              </a:solidFill>
              <a:cs typeface="+mn-ea"/>
              <a:sym typeface="+mn-lt"/>
            </a:endParaRPr>
          </a:p>
        </p:txBody>
      </p:sp>
      <p:sp>
        <p:nvSpPr>
          <p:cNvPr id="28"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a:t>
            </a:r>
            <a:r>
              <a:rPr lang="zh-CN" altLang="en-US" sz="3200" dirty="0" smtClean="0">
                <a:solidFill>
                  <a:schemeClr val="accent1"/>
                </a:solidFill>
                <a:latin typeface="+mn-ea"/>
                <a:sym typeface="Arial" panose="020B0604020202020204" pitchFamily="34" charset="0"/>
              </a:rPr>
              <a:t>标题</a:t>
            </a:r>
            <a:r>
              <a:rPr lang="en-US" altLang="zh-CN" sz="3200" dirty="0" smtClean="0">
                <a:solidFill>
                  <a:schemeClr val="accent1"/>
                </a:solidFill>
                <a:latin typeface="+mn-ea"/>
                <a:sym typeface="Arial" panose="020B0604020202020204" pitchFamily="34" charset="0"/>
              </a:rPr>
              <a:t>.               </a:t>
            </a:r>
            <a:endParaRPr lang="zh-CN" altLang="en-US" sz="3200" dirty="0">
              <a:solidFill>
                <a:schemeClr val="accent1"/>
              </a:solidFill>
              <a:latin typeface="+mn-ea"/>
              <a:sym typeface="Arial" panose="020B0604020202020204" pitchFamily="34" charset="0"/>
            </a:endParaRPr>
          </a:p>
        </p:txBody>
      </p:sp>
      <p:pic>
        <p:nvPicPr>
          <p:cNvPr id="29" name="图片 28"/>
          <p:cNvPicPr>
            <a:picLocks noChangeAspect="1"/>
          </p:cNvPicPr>
          <p:nvPr/>
        </p:nvPicPr>
        <p:blipFill rotWithShape="1">
          <a:blip r:embed="rId11"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957106937"/>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500"/>
                                        <p:tgtEl>
                                          <p:spTgt spid="29"/>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1450"/>
                            </p:stCondLst>
                            <p:childTnLst>
                              <p:par>
                                <p:cTn id="12" presetID="22"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par>
                          <p:cTn id="15" fill="hold">
                            <p:stCondLst>
                              <p:cond delay="1950"/>
                            </p:stCondLst>
                            <p:childTnLst>
                              <p:par>
                                <p:cTn id="16" presetID="16" presetClass="entr" presetSubtype="21"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par>
                          <p:cTn id="19" fill="hold">
                            <p:stCondLst>
                              <p:cond delay="2450"/>
                            </p:stCondLst>
                            <p:childTnLst>
                              <p:par>
                                <p:cTn id="20" presetID="2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par>
                          <p:cTn id="23" fill="hold">
                            <p:stCondLst>
                              <p:cond delay="2950"/>
                            </p:stCondLst>
                            <p:childTnLst>
                              <p:par>
                                <p:cTn id="24" presetID="16" presetClass="entr" presetSubtype="21"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par>
                          <p:cTn id="27" fill="hold">
                            <p:stCondLst>
                              <p:cond delay="3450"/>
                            </p:stCondLst>
                            <p:childTnLst>
                              <p:par>
                                <p:cTn id="28" presetID="22" presetClass="entr" presetSubtype="4"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3950"/>
                            </p:stCondLst>
                            <p:childTnLst>
                              <p:par>
                                <p:cTn id="32" presetID="16" presetClass="entr" presetSubtype="21"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par>
                          <p:cTn id="35" fill="hold">
                            <p:stCondLst>
                              <p:cond delay="4450"/>
                            </p:stCondLst>
                            <p:childTnLst>
                              <p:par>
                                <p:cTn id="36" presetID="22" presetClass="entr" presetSubtype="4"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par>
                          <p:cTn id="39" fill="hold">
                            <p:stCondLst>
                              <p:cond delay="4950"/>
                            </p:stCondLst>
                            <p:childTnLst>
                              <p:par>
                                <p:cTn id="40" presetID="16" presetClass="entr" presetSubtype="21"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par>
                          <p:cTn id="43" fill="hold">
                            <p:stCondLst>
                              <p:cond delay="5450"/>
                            </p:stCondLst>
                            <p:childTnLst>
                              <p:par>
                                <p:cTn id="44" presetID="22"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5950"/>
                            </p:stCondLst>
                            <p:childTnLst>
                              <p:par>
                                <p:cTn id="48" presetID="16" presetClass="entr" presetSubtype="21"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par>
                          <p:cTn id="51" fill="hold">
                            <p:stCondLst>
                              <p:cond delay="6450"/>
                            </p:stCondLst>
                            <p:childTnLst>
                              <p:par>
                                <p:cTn id="52" presetID="22" presetClass="entr" presetSubtype="4"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down)">
                                      <p:cBhvr>
                                        <p:cTn id="54" dur="500"/>
                                        <p:tgtEl>
                                          <p:spTgt spid="14"/>
                                        </p:tgtEl>
                                      </p:cBhvr>
                                    </p:animEffect>
                                  </p:childTnLst>
                                </p:cTn>
                              </p:par>
                            </p:childTnLst>
                          </p:cTn>
                        </p:par>
                        <p:par>
                          <p:cTn id="55" fill="hold">
                            <p:stCondLst>
                              <p:cond delay="6950"/>
                            </p:stCondLst>
                            <p:childTnLst>
                              <p:par>
                                <p:cTn id="56" presetID="16" presetClass="entr" presetSubtype="21"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arn(inVertical)">
                                      <p:cBhvr>
                                        <p:cTn id="58" dur="500"/>
                                        <p:tgtEl>
                                          <p:spTgt spid="16"/>
                                        </p:tgtEl>
                                      </p:cBhvr>
                                    </p:animEffect>
                                  </p:childTnLst>
                                </p:cTn>
                              </p:par>
                            </p:childTnLst>
                          </p:cTn>
                        </p:par>
                        <p:par>
                          <p:cTn id="59" fill="hold">
                            <p:stCondLst>
                              <p:cond delay="7450"/>
                            </p:stCondLst>
                            <p:childTnLst>
                              <p:par>
                                <p:cTn id="60" presetID="22" presetClass="entr" presetSubtype="4"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childTnLst>
                          </p:cTn>
                        </p:par>
                        <p:par>
                          <p:cTn id="63" fill="hold">
                            <p:stCondLst>
                              <p:cond delay="7950"/>
                            </p:stCondLst>
                            <p:childTnLst>
                              <p:par>
                                <p:cTn id="64" presetID="16" presetClass="entr" presetSubtype="21" fill="hold" grpId="0" nodeType="after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barn(inVertical)">
                                      <p:cBhvr>
                                        <p:cTn id="66" dur="500"/>
                                        <p:tgtEl>
                                          <p:spTgt spid="18"/>
                                        </p:tgtEl>
                                      </p:cBhvr>
                                    </p:animEffect>
                                  </p:childTnLst>
                                </p:cTn>
                              </p:par>
                            </p:childTnLst>
                          </p:cTn>
                        </p:par>
                        <p:par>
                          <p:cTn id="67" fill="hold">
                            <p:stCondLst>
                              <p:cond delay="8450"/>
                            </p:stCondLst>
                            <p:childTnLst>
                              <p:par>
                                <p:cTn id="68" presetID="22" presetClass="entr" presetSubtype="4" fill="hold" grpId="0"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down)">
                                      <p:cBhvr>
                                        <p:cTn id="70" dur="500"/>
                                        <p:tgtEl>
                                          <p:spTgt spid="19"/>
                                        </p:tgtEl>
                                      </p:cBhvr>
                                    </p:animEffect>
                                  </p:childTnLst>
                                </p:cTn>
                              </p:par>
                            </p:childTnLst>
                          </p:cTn>
                        </p:par>
                        <p:par>
                          <p:cTn id="71" fill="hold">
                            <p:stCondLst>
                              <p:cond delay="8950"/>
                            </p:stCondLst>
                            <p:childTnLst>
                              <p:par>
                                <p:cTn id="72" presetID="16" presetClass="entr" presetSubtype="21" fill="hold" grpId="0" nodeType="after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arn(inVertical)">
                                      <p:cBhvr>
                                        <p:cTn id="7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P spid="12" grpId="0" animBg="1"/>
      <p:bldP spid="13" grpId="0" animBg="1"/>
      <p:bldP spid="14" grpId="0"/>
      <p:bldP spid="16" grpId="0"/>
      <p:bldP spid="17" grpId="0" animBg="1"/>
      <p:bldP spid="18" grpId="0" animBg="1"/>
      <p:bldP spid="19" grpId="0"/>
      <p:bldP spid="20"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909836" y="2636913"/>
            <a:ext cx="1946057" cy="715973"/>
            <a:chOff x="909836" y="2636913"/>
            <a:chExt cx="1946057" cy="715973"/>
          </a:xfrm>
        </p:grpSpPr>
        <p:sp>
          <p:nvSpPr>
            <p:cNvPr id="5" name="任意多边形 4"/>
            <p:cNvSpPr/>
            <p:nvPr/>
          </p:nvSpPr>
          <p:spPr>
            <a:xfrm>
              <a:off x="909836" y="2636913"/>
              <a:ext cx="1946057" cy="715973"/>
            </a:xfrm>
            <a:custGeom>
              <a:avLst/>
              <a:gdLst>
                <a:gd name="connsiteX0" fmla="*/ 60008 w 972108"/>
                <a:gd name="connsiteY0" fmla="*/ 0 h 360040"/>
                <a:gd name="connsiteX1" fmla="*/ 912100 w 972108"/>
                <a:gd name="connsiteY1" fmla="*/ 0 h 360040"/>
                <a:gd name="connsiteX2" fmla="*/ 972108 w 972108"/>
                <a:gd name="connsiteY2" fmla="*/ 60008 h 360040"/>
                <a:gd name="connsiteX3" fmla="*/ 972108 w 972108"/>
                <a:gd name="connsiteY3" fmla="*/ 105297 h 360040"/>
                <a:gd name="connsiteX4" fmla="*/ 879598 w 972108"/>
                <a:gd name="connsiteY4" fmla="*/ 105297 h 360040"/>
                <a:gd name="connsiteX5" fmla="*/ 879598 w 972108"/>
                <a:gd name="connsiteY5" fmla="*/ 250605 h 360040"/>
                <a:gd name="connsiteX6" fmla="*/ 972108 w 972108"/>
                <a:gd name="connsiteY6" fmla="*/ 250605 h 360040"/>
                <a:gd name="connsiteX7" fmla="*/ 972108 w 972108"/>
                <a:gd name="connsiteY7" fmla="*/ 300032 h 360040"/>
                <a:gd name="connsiteX8" fmla="*/ 912100 w 972108"/>
                <a:gd name="connsiteY8" fmla="*/ 360040 h 360040"/>
                <a:gd name="connsiteX9" fmla="*/ 60008 w 972108"/>
                <a:gd name="connsiteY9" fmla="*/ 360040 h 360040"/>
                <a:gd name="connsiteX10" fmla="*/ 0 w 972108"/>
                <a:gd name="connsiteY10" fmla="*/ 300032 h 360040"/>
                <a:gd name="connsiteX11" fmla="*/ 0 w 972108"/>
                <a:gd name="connsiteY11" fmla="*/ 60008 h 360040"/>
                <a:gd name="connsiteX12" fmla="*/ 60008 w 972108"/>
                <a:gd name="connsiteY12"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2108" h="360040">
                  <a:moveTo>
                    <a:pt x="60008" y="0"/>
                  </a:moveTo>
                  <a:lnTo>
                    <a:pt x="912100" y="0"/>
                  </a:lnTo>
                  <a:cubicBezTo>
                    <a:pt x="945242" y="0"/>
                    <a:pt x="972108" y="26866"/>
                    <a:pt x="972108" y="60008"/>
                  </a:cubicBezTo>
                  <a:lnTo>
                    <a:pt x="972108" y="105297"/>
                  </a:lnTo>
                  <a:lnTo>
                    <a:pt x="879598" y="105297"/>
                  </a:lnTo>
                  <a:lnTo>
                    <a:pt x="879598" y="250605"/>
                  </a:lnTo>
                  <a:lnTo>
                    <a:pt x="972108" y="250605"/>
                  </a:lnTo>
                  <a:lnTo>
                    <a:pt x="972108" y="300032"/>
                  </a:lnTo>
                  <a:cubicBezTo>
                    <a:pt x="972108" y="333174"/>
                    <a:pt x="945242" y="360040"/>
                    <a:pt x="912100" y="360040"/>
                  </a:cubicBezTo>
                  <a:lnTo>
                    <a:pt x="60008" y="360040"/>
                  </a:lnTo>
                  <a:cubicBezTo>
                    <a:pt x="26866" y="360040"/>
                    <a:pt x="0" y="333174"/>
                    <a:pt x="0" y="300032"/>
                  </a:cubicBezTo>
                  <a:lnTo>
                    <a:pt x="0" y="60008"/>
                  </a:lnTo>
                  <a:cubicBezTo>
                    <a:pt x="0" y="26866"/>
                    <a:pt x="26866" y="0"/>
                    <a:pt x="6000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a:cs typeface="+mn-ea"/>
              </a:endParaRPr>
            </a:p>
          </p:txBody>
        </p:sp>
        <p:sp>
          <p:nvSpPr>
            <p:cNvPr id="6" name="文本框 5"/>
            <p:cNvSpPr txBox="1"/>
            <p:nvPr/>
          </p:nvSpPr>
          <p:spPr>
            <a:xfrm>
              <a:off x="925536" y="2708920"/>
              <a:ext cx="1784500" cy="498598"/>
            </a:xfrm>
            <a:prstGeom prst="rect">
              <a:avLst/>
            </a:prstGeom>
            <a:noFill/>
          </p:spPr>
          <p:txBody>
            <a:bodyPr wrap="square" rtlCol="0">
              <a:spAutoFit/>
            </a:bodyPr>
            <a:lstStyle/>
            <a:p>
              <a:pPr algn="ctr">
                <a:lnSpc>
                  <a:spcPct val="120000"/>
                </a:lnSpc>
              </a:pPr>
              <a:r>
                <a:rPr lang="zh-CN" altLang="en-US" sz="2400" dirty="0" smtClean="0">
                  <a:solidFill>
                    <a:schemeClr val="bg1"/>
                  </a:solidFill>
                </a:rPr>
                <a:t>添加标题</a:t>
              </a:r>
              <a:endParaRPr lang="en-US" altLang="zh-CN" sz="2400" dirty="0" smtClean="0">
                <a:solidFill>
                  <a:schemeClr val="bg1"/>
                </a:solidFill>
              </a:endParaRPr>
            </a:p>
          </p:txBody>
        </p:sp>
      </p:grpSp>
      <p:sp>
        <p:nvSpPr>
          <p:cNvPr id="7" name="矩形 60"/>
          <p:cNvSpPr>
            <a:spLocks noChangeArrowheads="1"/>
          </p:cNvSpPr>
          <p:nvPr/>
        </p:nvSpPr>
        <p:spPr bwMode="auto">
          <a:xfrm>
            <a:off x="674512" y="1606606"/>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8" name="组合 7"/>
          <p:cNvGrpSpPr/>
          <p:nvPr/>
        </p:nvGrpSpPr>
        <p:grpSpPr>
          <a:xfrm>
            <a:off x="2854052" y="3789041"/>
            <a:ext cx="1946057" cy="715973"/>
            <a:chOff x="2854052" y="3789041"/>
            <a:chExt cx="1946057" cy="715973"/>
          </a:xfrm>
        </p:grpSpPr>
        <p:sp>
          <p:nvSpPr>
            <p:cNvPr id="9" name="任意多边形 8"/>
            <p:cNvSpPr/>
            <p:nvPr/>
          </p:nvSpPr>
          <p:spPr>
            <a:xfrm>
              <a:off x="2854052" y="3789041"/>
              <a:ext cx="1946057" cy="715973"/>
            </a:xfrm>
            <a:custGeom>
              <a:avLst/>
              <a:gdLst>
                <a:gd name="connsiteX0" fmla="*/ 60008 w 972108"/>
                <a:gd name="connsiteY0" fmla="*/ 0 h 360040"/>
                <a:gd name="connsiteX1" fmla="*/ 912100 w 972108"/>
                <a:gd name="connsiteY1" fmla="*/ 0 h 360040"/>
                <a:gd name="connsiteX2" fmla="*/ 972108 w 972108"/>
                <a:gd name="connsiteY2" fmla="*/ 60008 h 360040"/>
                <a:gd name="connsiteX3" fmla="*/ 972108 w 972108"/>
                <a:gd name="connsiteY3" fmla="*/ 105297 h 360040"/>
                <a:gd name="connsiteX4" fmla="*/ 879285 w 972108"/>
                <a:gd name="connsiteY4" fmla="*/ 105297 h 360040"/>
                <a:gd name="connsiteX5" fmla="*/ 879285 w 972108"/>
                <a:gd name="connsiteY5" fmla="*/ 250605 h 360040"/>
                <a:gd name="connsiteX6" fmla="*/ 972108 w 972108"/>
                <a:gd name="connsiteY6" fmla="*/ 250605 h 360040"/>
                <a:gd name="connsiteX7" fmla="*/ 972108 w 972108"/>
                <a:gd name="connsiteY7" fmla="*/ 300032 h 360040"/>
                <a:gd name="connsiteX8" fmla="*/ 912100 w 972108"/>
                <a:gd name="connsiteY8" fmla="*/ 360040 h 360040"/>
                <a:gd name="connsiteX9" fmla="*/ 60008 w 972108"/>
                <a:gd name="connsiteY9" fmla="*/ 360040 h 360040"/>
                <a:gd name="connsiteX10" fmla="*/ 0 w 972108"/>
                <a:gd name="connsiteY10" fmla="*/ 300032 h 360040"/>
                <a:gd name="connsiteX11" fmla="*/ 0 w 972108"/>
                <a:gd name="connsiteY11" fmla="*/ 250605 h 360040"/>
                <a:gd name="connsiteX12" fmla="*/ 88966 w 972108"/>
                <a:gd name="connsiteY12" fmla="*/ 250605 h 360040"/>
                <a:gd name="connsiteX13" fmla="*/ 88966 w 972108"/>
                <a:gd name="connsiteY13" fmla="*/ 105297 h 360040"/>
                <a:gd name="connsiteX14" fmla="*/ 0 w 972108"/>
                <a:gd name="connsiteY14" fmla="*/ 105297 h 360040"/>
                <a:gd name="connsiteX15" fmla="*/ 0 w 972108"/>
                <a:gd name="connsiteY15" fmla="*/ 60008 h 360040"/>
                <a:gd name="connsiteX16" fmla="*/ 60008 w 972108"/>
                <a:gd name="connsiteY16"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108" h="360040">
                  <a:moveTo>
                    <a:pt x="60008" y="0"/>
                  </a:moveTo>
                  <a:lnTo>
                    <a:pt x="912100" y="0"/>
                  </a:lnTo>
                  <a:cubicBezTo>
                    <a:pt x="945242" y="0"/>
                    <a:pt x="972108" y="26866"/>
                    <a:pt x="972108" y="60008"/>
                  </a:cubicBezTo>
                  <a:lnTo>
                    <a:pt x="972108" y="105297"/>
                  </a:lnTo>
                  <a:lnTo>
                    <a:pt x="879285" y="105297"/>
                  </a:lnTo>
                  <a:lnTo>
                    <a:pt x="879285" y="250605"/>
                  </a:lnTo>
                  <a:lnTo>
                    <a:pt x="972108" y="250605"/>
                  </a:lnTo>
                  <a:lnTo>
                    <a:pt x="972108" y="300032"/>
                  </a:lnTo>
                  <a:cubicBezTo>
                    <a:pt x="972108" y="333174"/>
                    <a:pt x="945242" y="360040"/>
                    <a:pt x="912100" y="360040"/>
                  </a:cubicBezTo>
                  <a:lnTo>
                    <a:pt x="60008" y="360040"/>
                  </a:lnTo>
                  <a:cubicBezTo>
                    <a:pt x="26866" y="360040"/>
                    <a:pt x="0" y="333174"/>
                    <a:pt x="0" y="300032"/>
                  </a:cubicBezTo>
                  <a:lnTo>
                    <a:pt x="0" y="250605"/>
                  </a:lnTo>
                  <a:lnTo>
                    <a:pt x="88966" y="250605"/>
                  </a:lnTo>
                  <a:lnTo>
                    <a:pt x="88966" y="105297"/>
                  </a:lnTo>
                  <a:lnTo>
                    <a:pt x="0" y="105297"/>
                  </a:lnTo>
                  <a:lnTo>
                    <a:pt x="0" y="60008"/>
                  </a:lnTo>
                  <a:cubicBezTo>
                    <a:pt x="0" y="26866"/>
                    <a:pt x="26866" y="0"/>
                    <a:pt x="600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a:cs typeface="+mn-ea"/>
              </a:endParaRPr>
            </a:p>
          </p:txBody>
        </p:sp>
        <p:sp>
          <p:nvSpPr>
            <p:cNvPr id="10" name="文本框 9"/>
            <p:cNvSpPr txBox="1"/>
            <p:nvPr/>
          </p:nvSpPr>
          <p:spPr>
            <a:xfrm>
              <a:off x="2978585" y="3866506"/>
              <a:ext cx="1784500" cy="498598"/>
            </a:xfrm>
            <a:prstGeom prst="rect">
              <a:avLst/>
            </a:prstGeom>
            <a:noFill/>
          </p:spPr>
          <p:txBody>
            <a:bodyPr wrap="square" rtlCol="0">
              <a:spAutoFit/>
            </a:bodyPr>
            <a:lstStyle/>
            <a:p>
              <a:pPr algn="ctr">
                <a:lnSpc>
                  <a:spcPct val="120000"/>
                </a:lnSpc>
              </a:pPr>
              <a:r>
                <a:rPr lang="zh-CN" altLang="en-US" sz="2400" dirty="0" smtClean="0">
                  <a:solidFill>
                    <a:schemeClr val="bg1"/>
                  </a:solidFill>
                </a:rPr>
                <a:t>添加标题</a:t>
              </a:r>
              <a:endParaRPr lang="en-US" altLang="zh-CN" sz="2400" dirty="0" smtClean="0">
                <a:solidFill>
                  <a:schemeClr val="bg1"/>
                </a:solidFill>
              </a:endParaRPr>
            </a:p>
          </p:txBody>
        </p:sp>
      </p:grpSp>
      <p:sp>
        <p:nvSpPr>
          <p:cNvPr id="11" name="矩形 60"/>
          <p:cNvSpPr>
            <a:spLocks noChangeArrowheads="1"/>
          </p:cNvSpPr>
          <p:nvPr/>
        </p:nvSpPr>
        <p:spPr bwMode="auto">
          <a:xfrm>
            <a:off x="2503829" y="4921113"/>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12" name="组合 11"/>
          <p:cNvGrpSpPr/>
          <p:nvPr/>
        </p:nvGrpSpPr>
        <p:grpSpPr>
          <a:xfrm>
            <a:off x="5095177" y="2636913"/>
            <a:ext cx="1946057" cy="715973"/>
            <a:chOff x="5095177" y="2636913"/>
            <a:chExt cx="1946057" cy="715973"/>
          </a:xfrm>
        </p:grpSpPr>
        <p:sp>
          <p:nvSpPr>
            <p:cNvPr id="13" name="任意多边形 12"/>
            <p:cNvSpPr/>
            <p:nvPr/>
          </p:nvSpPr>
          <p:spPr>
            <a:xfrm>
              <a:off x="5095177" y="2636913"/>
              <a:ext cx="1946057" cy="715973"/>
            </a:xfrm>
            <a:custGeom>
              <a:avLst/>
              <a:gdLst>
                <a:gd name="connsiteX0" fmla="*/ 60008 w 972108"/>
                <a:gd name="connsiteY0" fmla="*/ 0 h 360040"/>
                <a:gd name="connsiteX1" fmla="*/ 912100 w 972108"/>
                <a:gd name="connsiteY1" fmla="*/ 0 h 360040"/>
                <a:gd name="connsiteX2" fmla="*/ 972108 w 972108"/>
                <a:gd name="connsiteY2" fmla="*/ 60008 h 360040"/>
                <a:gd name="connsiteX3" fmla="*/ 972108 w 972108"/>
                <a:gd name="connsiteY3" fmla="*/ 105297 h 360040"/>
                <a:gd name="connsiteX4" fmla="*/ 862273 w 972108"/>
                <a:gd name="connsiteY4" fmla="*/ 105297 h 360040"/>
                <a:gd name="connsiteX5" fmla="*/ 862273 w 972108"/>
                <a:gd name="connsiteY5" fmla="*/ 250605 h 360040"/>
                <a:gd name="connsiteX6" fmla="*/ 972108 w 972108"/>
                <a:gd name="connsiteY6" fmla="*/ 250605 h 360040"/>
                <a:gd name="connsiteX7" fmla="*/ 972108 w 972108"/>
                <a:gd name="connsiteY7" fmla="*/ 300032 h 360040"/>
                <a:gd name="connsiteX8" fmla="*/ 912100 w 972108"/>
                <a:gd name="connsiteY8" fmla="*/ 360040 h 360040"/>
                <a:gd name="connsiteX9" fmla="*/ 60008 w 972108"/>
                <a:gd name="connsiteY9" fmla="*/ 360040 h 360040"/>
                <a:gd name="connsiteX10" fmla="*/ 0 w 972108"/>
                <a:gd name="connsiteY10" fmla="*/ 300032 h 360040"/>
                <a:gd name="connsiteX11" fmla="*/ 0 w 972108"/>
                <a:gd name="connsiteY11" fmla="*/ 250605 h 360040"/>
                <a:gd name="connsiteX12" fmla="*/ 81924 w 972108"/>
                <a:gd name="connsiteY12" fmla="*/ 250605 h 360040"/>
                <a:gd name="connsiteX13" fmla="*/ 81924 w 972108"/>
                <a:gd name="connsiteY13" fmla="*/ 105297 h 360040"/>
                <a:gd name="connsiteX14" fmla="*/ 0 w 972108"/>
                <a:gd name="connsiteY14" fmla="*/ 105297 h 360040"/>
                <a:gd name="connsiteX15" fmla="*/ 0 w 972108"/>
                <a:gd name="connsiteY15" fmla="*/ 60008 h 360040"/>
                <a:gd name="connsiteX16" fmla="*/ 60008 w 972108"/>
                <a:gd name="connsiteY16"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108" h="360040">
                  <a:moveTo>
                    <a:pt x="60008" y="0"/>
                  </a:moveTo>
                  <a:lnTo>
                    <a:pt x="912100" y="0"/>
                  </a:lnTo>
                  <a:cubicBezTo>
                    <a:pt x="945242" y="0"/>
                    <a:pt x="972108" y="26866"/>
                    <a:pt x="972108" y="60008"/>
                  </a:cubicBezTo>
                  <a:lnTo>
                    <a:pt x="972108" y="105297"/>
                  </a:lnTo>
                  <a:lnTo>
                    <a:pt x="862273" y="105297"/>
                  </a:lnTo>
                  <a:lnTo>
                    <a:pt x="862273" y="250605"/>
                  </a:lnTo>
                  <a:lnTo>
                    <a:pt x="972108" y="250605"/>
                  </a:lnTo>
                  <a:lnTo>
                    <a:pt x="972108" y="300032"/>
                  </a:lnTo>
                  <a:cubicBezTo>
                    <a:pt x="972108" y="333174"/>
                    <a:pt x="945242" y="360040"/>
                    <a:pt x="912100" y="360040"/>
                  </a:cubicBezTo>
                  <a:lnTo>
                    <a:pt x="60008" y="360040"/>
                  </a:lnTo>
                  <a:cubicBezTo>
                    <a:pt x="26866" y="360040"/>
                    <a:pt x="0" y="333174"/>
                    <a:pt x="0" y="300032"/>
                  </a:cubicBezTo>
                  <a:lnTo>
                    <a:pt x="0" y="250605"/>
                  </a:lnTo>
                  <a:lnTo>
                    <a:pt x="81924" y="250605"/>
                  </a:lnTo>
                  <a:lnTo>
                    <a:pt x="81924" y="105297"/>
                  </a:lnTo>
                  <a:lnTo>
                    <a:pt x="0" y="105297"/>
                  </a:lnTo>
                  <a:lnTo>
                    <a:pt x="0" y="60008"/>
                  </a:lnTo>
                  <a:cubicBezTo>
                    <a:pt x="0" y="26866"/>
                    <a:pt x="26866" y="0"/>
                    <a:pt x="6000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a:cs typeface="+mn-ea"/>
              </a:endParaRPr>
            </a:p>
          </p:txBody>
        </p:sp>
        <p:sp>
          <p:nvSpPr>
            <p:cNvPr id="14" name="文本框 13"/>
            <p:cNvSpPr txBox="1"/>
            <p:nvPr/>
          </p:nvSpPr>
          <p:spPr>
            <a:xfrm>
              <a:off x="5230316" y="2708920"/>
              <a:ext cx="1784500" cy="498598"/>
            </a:xfrm>
            <a:prstGeom prst="rect">
              <a:avLst/>
            </a:prstGeom>
            <a:noFill/>
          </p:spPr>
          <p:txBody>
            <a:bodyPr wrap="square" rtlCol="0">
              <a:spAutoFit/>
            </a:bodyPr>
            <a:lstStyle/>
            <a:p>
              <a:pPr algn="ctr">
                <a:lnSpc>
                  <a:spcPct val="120000"/>
                </a:lnSpc>
              </a:pPr>
              <a:r>
                <a:rPr lang="zh-CN" altLang="en-US" sz="2400" dirty="0" smtClean="0">
                  <a:solidFill>
                    <a:schemeClr val="bg1"/>
                  </a:solidFill>
                </a:rPr>
                <a:t>添加标题</a:t>
              </a:r>
              <a:endParaRPr lang="en-US" altLang="zh-CN" sz="2400" dirty="0" smtClean="0">
                <a:solidFill>
                  <a:schemeClr val="bg1"/>
                </a:solidFill>
              </a:endParaRPr>
            </a:p>
          </p:txBody>
        </p:sp>
      </p:grpSp>
      <p:sp>
        <p:nvSpPr>
          <p:cNvPr id="16" name="矩形 60"/>
          <p:cNvSpPr>
            <a:spLocks noChangeArrowheads="1"/>
          </p:cNvSpPr>
          <p:nvPr/>
        </p:nvSpPr>
        <p:spPr bwMode="auto">
          <a:xfrm>
            <a:off x="4800109" y="1606606"/>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17" name="组合 16"/>
          <p:cNvGrpSpPr/>
          <p:nvPr/>
        </p:nvGrpSpPr>
        <p:grpSpPr>
          <a:xfrm>
            <a:off x="7246540" y="3789040"/>
            <a:ext cx="1946057" cy="715973"/>
            <a:chOff x="7246540" y="3789040"/>
            <a:chExt cx="1946057" cy="715973"/>
          </a:xfrm>
        </p:grpSpPr>
        <p:sp>
          <p:nvSpPr>
            <p:cNvPr id="18" name="任意多边形 17"/>
            <p:cNvSpPr/>
            <p:nvPr/>
          </p:nvSpPr>
          <p:spPr>
            <a:xfrm>
              <a:off x="7246540" y="3789040"/>
              <a:ext cx="1946057" cy="715973"/>
            </a:xfrm>
            <a:custGeom>
              <a:avLst/>
              <a:gdLst>
                <a:gd name="connsiteX0" fmla="*/ 60008 w 972108"/>
                <a:gd name="connsiteY0" fmla="*/ 0 h 360040"/>
                <a:gd name="connsiteX1" fmla="*/ 912100 w 972108"/>
                <a:gd name="connsiteY1" fmla="*/ 0 h 360040"/>
                <a:gd name="connsiteX2" fmla="*/ 972108 w 972108"/>
                <a:gd name="connsiteY2" fmla="*/ 60008 h 360040"/>
                <a:gd name="connsiteX3" fmla="*/ 972108 w 972108"/>
                <a:gd name="connsiteY3" fmla="*/ 105297 h 360040"/>
                <a:gd name="connsiteX4" fmla="*/ 868688 w 972108"/>
                <a:gd name="connsiteY4" fmla="*/ 105297 h 360040"/>
                <a:gd name="connsiteX5" fmla="*/ 868688 w 972108"/>
                <a:gd name="connsiteY5" fmla="*/ 250605 h 360040"/>
                <a:gd name="connsiteX6" fmla="*/ 972108 w 972108"/>
                <a:gd name="connsiteY6" fmla="*/ 250605 h 360040"/>
                <a:gd name="connsiteX7" fmla="*/ 972108 w 972108"/>
                <a:gd name="connsiteY7" fmla="*/ 300032 h 360040"/>
                <a:gd name="connsiteX8" fmla="*/ 912100 w 972108"/>
                <a:gd name="connsiteY8" fmla="*/ 360040 h 360040"/>
                <a:gd name="connsiteX9" fmla="*/ 60008 w 972108"/>
                <a:gd name="connsiteY9" fmla="*/ 360040 h 360040"/>
                <a:gd name="connsiteX10" fmla="*/ 0 w 972108"/>
                <a:gd name="connsiteY10" fmla="*/ 300032 h 360040"/>
                <a:gd name="connsiteX11" fmla="*/ 0 w 972108"/>
                <a:gd name="connsiteY11" fmla="*/ 250605 h 360040"/>
                <a:gd name="connsiteX12" fmla="*/ 78369 w 972108"/>
                <a:gd name="connsiteY12" fmla="*/ 250605 h 360040"/>
                <a:gd name="connsiteX13" fmla="*/ 78369 w 972108"/>
                <a:gd name="connsiteY13" fmla="*/ 105297 h 360040"/>
                <a:gd name="connsiteX14" fmla="*/ 0 w 972108"/>
                <a:gd name="connsiteY14" fmla="*/ 105297 h 360040"/>
                <a:gd name="connsiteX15" fmla="*/ 0 w 972108"/>
                <a:gd name="connsiteY15" fmla="*/ 60008 h 360040"/>
                <a:gd name="connsiteX16" fmla="*/ 60008 w 972108"/>
                <a:gd name="connsiteY16"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2108" h="360040">
                  <a:moveTo>
                    <a:pt x="60008" y="0"/>
                  </a:moveTo>
                  <a:lnTo>
                    <a:pt x="912100" y="0"/>
                  </a:lnTo>
                  <a:cubicBezTo>
                    <a:pt x="945242" y="0"/>
                    <a:pt x="972108" y="26866"/>
                    <a:pt x="972108" y="60008"/>
                  </a:cubicBezTo>
                  <a:lnTo>
                    <a:pt x="972108" y="105297"/>
                  </a:lnTo>
                  <a:lnTo>
                    <a:pt x="868688" y="105297"/>
                  </a:lnTo>
                  <a:lnTo>
                    <a:pt x="868688" y="250605"/>
                  </a:lnTo>
                  <a:lnTo>
                    <a:pt x="972108" y="250605"/>
                  </a:lnTo>
                  <a:lnTo>
                    <a:pt x="972108" y="300032"/>
                  </a:lnTo>
                  <a:cubicBezTo>
                    <a:pt x="972108" y="333174"/>
                    <a:pt x="945242" y="360040"/>
                    <a:pt x="912100" y="360040"/>
                  </a:cubicBezTo>
                  <a:lnTo>
                    <a:pt x="60008" y="360040"/>
                  </a:lnTo>
                  <a:cubicBezTo>
                    <a:pt x="26866" y="360040"/>
                    <a:pt x="0" y="333174"/>
                    <a:pt x="0" y="300032"/>
                  </a:cubicBezTo>
                  <a:lnTo>
                    <a:pt x="0" y="250605"/>
                  </a:lnTo>
                  <a:lnTo>
                    <a:pt x="78369" y="250605"/>
                  </a:lnTo>
                  <a:lnTo>
                    <a:pt x="78369" y="105297"/>
                  </a:lnTo>
                  <a:lnTo>
                    <a:pt x="0" y="105297"/>
                  </a:lnTo>
                  <a:lnTo>
                    <a:pt x="0" y="60008"/>
                  </a:lnTo>
                  <a:cubicBezTo>
                    <a:pt x="0" y="26866"/>
                    <a:pt x="26866" y="0"/>
                    <a:pt x="6000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a:cs typeface="+mn-ea"/>
              </a:endParaRPr>
            </a:p>
          </p:txBody>
        </p:sp>
        <p:sp>
          <p:nvSpPr>
            <p:cNvPr id="19" name="文本框 18"/>
            <p:cNvSpPr txBox="1"/>
            <p:nvPr/>
          </p:nvSpPr>
          <p:spPr>
            <a:xfrm>
              <a:off x="7262240" y="3861048"/>
              <a:ext cx="1784500" cy="498598"/>
            </a:xfrm>
            <a:prstGeom prst="rect">
              <a:avLst/>
            </a:prstGeom>
            <a:noFill/>
          </p:spPr>
          <p:txBody>
            <a:bodyPr wrap="square" rtlCol="0">
              <a:spAutoFit/>
            </a:bodyPr>
            <a:lstStyle/>
            <a:p>
              <a:pPr algn="ctr">
                <a:lnSpc>
                  <a:spcPct val="120000"/>
                </a:lnSpc>
              </a:pPr>
              <a:r>
                <a:rPr lang="zh-CN" altLang="en-US" sz="2400" dirty="0" smtClean="0">
                  <a:solidFill>
                    <a:schemeClr val="bg1"/>
                  </a:solidFill>
                </a:rPr>
                <a:t>添加标题</a:t>
              </a:r>
              <a:endParaRPr lang="en-US" altLang="zh-CN" sz="2400" dirty="0" smtClean="0">
                <a:solidFill>
                  <a:schemeClr val="bg1"/>
                </a:solidFill>
              </a:endParaRPr>
            </a:p>
          </p:txBody>
        </p:sp>
      </p:grpSp>
      <p:sp>
        <p:nvSpPr>
          <p:cNvPr id="20" name="矩形 60"/>
          <p:cNvSpPr>
            <a:spLocks noChangeArrowheads="1"/>
          </p:cNvSpPr>
          <p:nvPr/>
        </p:nvSpPr>
        <p:spPr bwMode="auto">
          <a:xfrm>
            <a:off x="7041234" y="4921113"/>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grpSp>
        <p:nvGrpSpPr>
          <p:cNvPr id="21" name="组合 20"/>
          <p:cNvGrpSpPr/>
          <p:nvPr/>
        </p:nvGrpSpPr>
        <p:grpSpPr>
          <a:xfrm>
            <a:off x="9247263" y="2636913"/>
            <a:ext cx="1946057" cy="715973"/>
            <a:chOff x="9247263" y="2636913"/>
            <a:chExt cx="1946057" cy="715973"/>
          </a:xfrm>
        </p:grpSpPr>
        <p:sp>
          <p:nvSpPr>
            <p:cNvPr id="22" name="任意多边形 21"/>
            <p:cNvSpPr/>
            <p:nvPr/>
          </p:nvSpPr>
          <p:spPr>
            <a:xfrm>
              <a:off x="9247263" y="2636913"/>
              <a:ext cx="1946057" cy="715973"/>
            </a:xfrm>
            <a:custGeom>
              <a:avLst/>
              <a:gdLst>
                <a:gd name="connsiteX0" fmla="*/ 60008 w 972108"/>
                <a:gd name="connsiteY0" fmla="*/ 0 h 360040"/>
                <a:gd name="connsiteX1" fmla="*/ 912100 w 972108"/>
                <a:gd name="connsiteY1" fmla="*/ 0 h 360040"/>
                <a:gd name="connsiteX2" fmla="*/ 972108 w 972108"/>
                <a:gd name="connsiteY2" fmla="*/ 60008 h 360040"/>
                <a:gd name="connsiteX3" fmla="*/ 972108 w 972108"/>
                <a:gd name="connsiteY3" fmla="*/ 300032 h 360040"/>
                <a:gd name="connsiteX4" fmla="*/ 912100 w 972108"/>
                <a:gd name="connsiteY4" fmla="*/ 360040 h 360040"/>
                <a:gd name="connsiteX5" fmla="*/ 60008 w 972108"/>
                <a:gd name="connsiteY5" fmla="*/ 360040 h 360040"/>
                <a:gd name="connsiteX6" fmla="*/ 0 w 972108"/>
                <a:gd name="connsiteY6" fmla="*/ 300032 h 360040"/>
                <a:gd name="connsiteX7" fmla="*/ 0 w 972108"/>
                <a:gd name="connsiteY7" fmla="*/ 250605 h 360040"/>
                <a:gd name="connsiteX8" fmla="*/ 84784 w 972108"/>
                <a:gd name="connsiteY8" fmla="*/ 250605 h 360040"/>
                <a:gd name="connsiteX9" fmla="*/ 84784 w 972108"/>
                <a:gd name="connsiteY9" fmla="*/ 105297 h 360040"/>
                <a:gd name="connsiteX10" fmla="*/ 0 w 972108"/>
                <a:gd name="connsiteY10" fmla="*/ 105297 h 360040"/>
                <a:gd name="connsiteX11" fmla="*/ 0 w 972108"/>
                <a:gd name="connsiteY11" fmla="*/ 60008 h 360040"/>
                <a:gd name="connsiteX12" fmla="*/ 60008 w 972108"/>
                <a:gd name="connsiteY12" fmla="*/ 0 h 36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2108" h="360040">
                  <a:moveTo>
                    <a:pt x="60008" y="0"/>
                  </a:moveTo>
                  <a:lnTo>
                    <a:pt x="912100" y="0"/>
                  </a:lnTo>
                  <a:cubicBezTo>
                    <a:pt x="945242" y="0"/>
                    <a:pt x="972108" y="26866"/>
                    <a:pt x="972108" y="60008"/>
                  </a:cubicBezTo>
                  <a:lnTo>
                    <a:pt x="972108" y="300032"/>
                  </a:lnTo>
                  <a:cubicBezTo>
                    <a:pt x="972108" y="333174"/>
                    <a:pt x="945242" y="360040"/>
                    <a:pt x="912100" y="360040"/>
                  </a:cubicBezTo>
                  <a:lnTo>
                    <a:pt x="60008" y="360040"/>
                  </a:lnTo>
                  <a:cubicBezTo>
                    <a:pt x="26866" y="360040"/>
                    <a:pt x="0" y="333174"/>
                    <a:pt x="0" y="300032"/>
                  </a:cubicBezTo>
                  <a:lnTo>
                    <a:pt x="0" y="250605"/>
                  </a:lnTo>
                  <a:lnTo>
                    <a:pt x="84784" y="250605"/>
                  </a:lnTo>
                  <a:lnTo>
                    <a:pt x="84784" y="105297"/>
                  </a:lnTo>
                  <a:lnTo>
                    <a:pt x="0" y="105297"/>
                  </a:lnTo>
                  <a:lnTo>
                    <a:pt x="0" y="60008"/>
                  </a:lnTo>
                  <a:cubicBezTo>
                    <a:pt x="0" y="26866"/>
                    <a:pt x="26866" y="0"/>
                    <a:pt x="6000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399">
                <a:cs typeface="+mn-ea"/>
              </a:endParaRPr>
            </a:p>
          </p:txBody>
        </p:sp>
        <p:sp>
          <p:nvSpPr>
            <p:cNvPr id="23" name="文本框 22"/>
            <p:cNvSpPr txBox="1"/>
            <p:nvPr/>
          </p:nvSpPr>
          <p:spPr>
            <a:xfrm>
              <a:off x="9406780" y="2708920"/>
              <a:ext cx="1784500" cy="498598"/>
            </a:xfrm>
            <a:prstGeom prst="rect">
              <a:avLst/>
            </a:prstGeom>
            <a:noFill/>
          </p:spPr>
          <p:txBody>
            <a:bodyPr wrap="square" rtlCol="0">
              <a:spAutoFit/>
            </a:bodyPr>
            <a:lstStyle/>
            <a:p>
              <a:pPr algn="ctr">
                <a:lnSpc>
                  <a:spcPct val="120000"/>
                </a:lnSpc>
              </a:pPr>
              <a:r>
                <a:rPr lang="zh-CN" altLang="en-US" sz="2400" dirty="0" smtClean="0">
                  <a:solidFill>
                    <a:schemeClr val="bg1"/>
                  </a:solidFill>
                </a:rPr>
                <a:t>添加标题</a:t>
              </a:r>
              <a:endParaRPr lang="en-US" altLang="zh-CN" sz="2400" dirty="0" smtClean="0">
                <a:solidFill>
                  <a:schemeClr val="bg1"/>
                </a:solidFill>
              </a:endParaRPr>
            </a:p>
          </p:txBody>
        </p:sp>
      </p:grpSp>
      <p:sp>
        <p:nvSpPr>
          <p:cNvPr id="24" name="矩形 60"/>
          <p:cNvSpPr>
            <a:spLocks noChangeArrowheads="1"/>
          </p:cNvSpPr>
          <p:nvPr/>
        </p:nvSpPr>
        <p:spPr bwMode="auto">
          <a:xfrm>
            <a:off x="8925706" y="1606606"/>
            <a:ext cx="2591348"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mn-ea"/>
              </a:rPr>
              <a:t>单击此处添加文字阐述，添加简短问题说明文字，具体说明文字在此处添加此处单击此处添加文字</a:t>
            </a:r>
            <a:r>
              <a:rPr lang="zh-CN" altLang="en-US" sz="1400" dirty="0" smtClean="0">
                <a:solidFill>
                  <a:prstClr val="black">
                    <a:lumMod val="75000"/>
                    <a:lumOff val="25000"/>
                  </a:prstClr>
                </a:solidFill>
                <a:latin typeface="+mn-ea"/>
              </a:rPr>
              <a:t>阐述</a:t>
            </a:r>
            <a:endParaRPr lang="zh-CN" altLang="en-US" sz="1400" dirty="0">
              <a:solidFill>
                <a:prstClr val="black">
                  <a:lumMod val="75000"/>
                  <a:lumOff val="25000"/>
                </a:prstClr>
              </a:solidFill>
              <a:latin typeface="+mn-ea"/>
            </a:endParaRPr>
          </a:p>
        </p:txBody>
      </p:sp>
      <p:sp>
        <p:nvSpPr>
          <p:cNvPr id="32"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3" name="图片 32"/>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3321365568"/>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1400"/>
                            </p:stCondLst>
                            <p:childTnLst>
                              <p:par>
                                <p:cTn id="12" presetID="42"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900"/>
                            </p:stCondLst>
                            <p:childTnLst>
                              <p:par>
                                <p:cTn id="18" presetID="50" presetClass="entr" presetSubtype="0" decel="100000" fill="hold" grpId="0" nodeType="afterEffect">
                                  <p:stCondLst>
                                    <p:cond delay="0"/>
                                  </p:stCondLst>
                                  <p:iterate type="lt">
                                    <p:tmPct val="10000"/>
                                  </p:iterate>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strVal val="#ppt_w+.3"/>
                                          </p:val>
                                        </p:tav>
                                        <p:tav tm="100000">
                                          <p:val>
                                            <p:strVal val="#ppt_w"/>
                                          </p:val>
                                        </p:tav>
                                      </p:tavLst>
                                    </p:anim>
                                    <p:anim calcmode="lin" valueType="num">
                                      <p:cBhvr>
                                        <p:cTn id="21" dur="500" fill="hold"/>
                                        <p:tgtEl>
                                          <p:spTgt spid="7"/>
                                        </p:tgtEl>
                                        <p:attrNameLst>
                                          <p:attrName>ppt_h</p:attrName>
                                        </p:attrNameLst>
                                      </p:cBhvr>
                                      <p:tavLst>
                                        <p:tav tm="0">
                                          <p:val>
                                            <p:strVal val="#ppt_h"/>
                                          </p:val>
                                        </p:tav>
                                        <p:tav tm="100000">
                                          <p:val>
                                            <p:strVal val="#ppt_h"/>
                                          </p:val>
                                        </p:tav>
                                      </p:tavLst>
                                    </p:anim>
                                    <p:animEffect transition="in" filter="fade">
                                      <p:cBhvr>
                                        <p:cTn id="22" dur="500"/>
                                        <p:tgtEl>
                                          <p:spTgt spid="7"/>
                                        </p:tgtEl>
                                      </p:cBhvr>
                                    </p:animEffect>
                                  </p:childTnLst>
                                </p:cTn>
                              </p:par>
                            </p:childTnLst>
                          </p:cTn>
                        </p:par>
                        <p:par>
                          <p:cTn id="23" fill="hold">
                            <p:stCondLst>
                              <p:cond delay="4600"/>
                            </p:stCondLst>
                            <p:childTnLst>
                              <p:par>
                                <p:cTn id="24" presetID="47"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5100"/>
                            </p:stCondLst>
                            <p:childTnLst>
                              <p:par>
                                <p:cTn id="30" presetID="50" presetClass="entr" presetSubtype="0" decel="100000" fill="hold" grpId="0" nodeType="afterEffect">
                                  <p:stCondLst>
                                    <p:cond delay="0"/>
                                  </p:stCondLst>
                                  <p:iterate type="lt">
                                    <p:tmPct val="10000"/>
                                  </p:iterate>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strVal val="#ppt_w+.3"/>
                                          </p:val>
                                        </p:tav>
                                        <p:tav tm="100000">
                                          <p:val>
                                            <p:strVal val="#ppt_w"/>
                                          </p:val>
                                        </p:tav>
                                      </p:tavLst>
                                    </p:anim>
                                    <p:anim calcmode="lin" valueType="num">
                                      <p:cBhvr>
                                        <p:cTn id="33" dur="500" fill="hold"/>
                                        <p:tgtEl>
                                          <p:spTgt spid="11"/>
                                        </p:tgtEl>
                                        <p:attrNameLst>
                                          <p:attrName>ppt_h</p:attrName>
                                        </p:attrNameLst>
                                      </p:cBhvr>
                                      <p:tavLst>
                                        <p:tav tm="0">
                                          <p:val>
                                            <p:strVal val="#ppt_h"/>
                                          </p:val>
                                        </p:tav>
                                        <p:tav tm="100000">
                                          <p:val>
                                            <p:strVal val="#ppt_h"/>
                                          </p:val>
                                        </p:tav>
                                      </p:tavLst>
                                    </p:anim>
                                    <p:animEffect transition="in" filter="fade">
                                      <p:cBhvr>
                                        <p:cTn id="34" dur="500"/>
                                        <p:tgtEl>
                                          <p:spTgt spid="11"/>
                                        </p:tgtEl>
                                      </p:cBhvr>
                                    </p:animEffect>
                                  </p:childTnLst>
                                </p:cTn>
                              </p:par>
                            </p:childTnLst>
                          </p:cTn>
                        </p:par>
                        <p:par>
                          <p:cTn id="35" fill="hold">
                            <p:stCondLst>
                              <p:cond delay="7800"/>
                            </p:stCondLst>
                            <p:childTnLst>
                              <p:par>
                                <p:cTn id="36" presetID="42"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anim calcmode="lin" valueType="num">
                                      <p:cBhvr>
                                        <p:cTn id="39" dur="500" fill="hold"/>
                                        <p:tgtEl>
                                          <p:spTgt spid="12"/>
                                        </p:tgtEl>
                                        <p:attrNameLst>
                                          <p:attrName>ppt_x</p:attrName>
                                        </p:attrNameLst>
                                      </p:cBhvr>
                                      <p:tavLst>
                                        <p:tav tm="0">
                                          <p:val>
                                            <p:strVal val="#ppt_x"/>
                                          </p:val>
                                        </p:tav>
                                        <p:tav tm="100000">
                                          <p:val>
                                            <p:strVal val="#ppt_x"/>
                                          </p:val>
                                        </p:tav>
                                      </p:tavLst>
                                    </p:anim>
                                    <p:anim calcmode="lin" valueType="num">
                                      <p:cBhvr>
                                        <p:cTn id="40" dur="50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8300"/>
                            </p:stCondLst>
                            <p:childTnLst>
                              <p:par>
                                <p:cTn id="42" presetID="50" presetClass="entr" presetSubtype="0" decel="100000" fill="hold" grpId="0" nodeType="afterEffect">
                                  <p:stCondLst>
                                    <p:cond delay="0"/>
                                  </p:stCondLst>
                                  <p:iterate type="lt">
                                    <p:tmPct val="10000"/>
                                  </p:iterate>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strVal val="#ppt_w+.3"/>
                                          </p:val>
                                        </p:tav>
                                        <p:tav tm="100000">
                                          <p:val>
                                            <p:strVal val="#ppt_w"/>
                                          </p:val>
                                        </p:tav>
                                      </p:tavLst>
                                    </p:anim>
                                    <p:anim calcmode="lin" valueType="num">
                                      <p:cBhvr>
                                        <p:cTn id="45" dur="500" fill="hold"/>
                                        <p:tgtEl>
                                          <p:spTgt spid="16"/>
                                        </p:tgtEl>
                                        <p:attrNameLst>
                                          <p:attrName>ppt_h</p:attrName>
                                        </p:attrNameLst>
                                      </p:cBhvr>
                                      <p:tavLst>
                                        <p:tav tm="0">
                                          <p:val>
                                            <p:strVal val="#ppt_h"/>
                                          </p:val>
                                        </p:tav>
                                        <p:tav tm="100000">
                                          <p:val>
                                            <p:strVal val="#ppt_h"/>
                                          </p:val>
                                        </p:tav>
                                      </p:tavLst>
                                    </p:anim>
                                    <p:animEffect transition="in" filter="fade">
                                      <p:cBhvr>
                                        <p:cTn id="46" dur="500"/>
                                        <p:tgtEl>
                                          <p:spTgt spid="16"/>
                                        </p:tgtEl>
                                      </p:cBhvr>
                                    </p:animEffect>
                                  </p:childTnLst>
                                </p:cTn>
                              </p:par>
                            </p:childTnLst>
                          </p:cTn>
                        </p:par>
                        <p:par>
                          <p:cTn id="47" fill="hold">
                            <p:stCondLst>
                              <p:cond delay="110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anim calcmode="lin" valueType="num">
                                      <p:cBhvr>
                                        <p:cTn id="51" dur="500" fill="hold"/>
                                        <p:tgtEl>
                                          <p:spTgt spid="17"/>
                                        </p:tgtEl>
                                        <p:attrNameLst>
                                          <p:attrName>ppt_x</p:attrName>
                                        </p:attrNameLst>
                                      </p:cBhvr>
                                      <p:tavLst>
                                        <p:tav tm="0">
                                          <p:val>
                                            <p:strVal val="#ppt_x"/>
                                          </p:val>
                                        </p:tav>
                                        <p:tav tm="100000">
                                          <p:val>
                                            <p:strVal val="#ppt_x"/>
                                          </p:val>
                                        </p:tav>
                                      </p:tavLst>
                                    </p:anim>
                                    <p:anim calcmode="lin" valueType="num">
                                      <p:cBhvr>
                                        <p:cTn id="52" dur="5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11500"/>
                            </p:stCondLst>
                            <p:childTnLst>
                              <p:par>
                                <p:cTn id="54" presetID="50" presetClass="entr" presetSubtype="0" decel="100000" fill="hold" grpId="0" nodeType="afterEffect">
                                  <p:stCondLst>
                                    <p:cond delay="0"/>
                                  </p:stCondLst>
                                  <p:iterate type="lt">
                                    <p:tmPct val="10000"/>
                                  </p:iterate>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strVal val="#ppt_w+.3"/>
                                          </p:val>
                                        </p:tav>
                                        <p:tav tm="100000">
                                          <p:val>
                                            <p:strVal val="#ppt_w"/>
                                          </p:val>
                                        </p:tav>
                                      </p:tavLst>
                                    </p:anim>
                                    <p:anim calcmode="lin" valueType="num">
                                      <p:cBhvr>
                                        <p:cTn id="57" dur="500" fill="hold"/>
                                        <p:tgtEl>
                                          <p:spTgt spid="20"/>
                                        </p:tgtEl>
                                        <p:attrNameLst>
                                          <p:attrName>ppt_h</p:attrName>
                                        </p:attrNameLst>
                                      </p:cBhvr>
                                      <p:tavLst>
                                        <p:tav tm="0">
                                          <p:val>
                                            <p:strVal val="#ppt_h"/>
                                          </p:val>
                                        </p:tav>
                                        <p:tav tm="100000">
                                          <p:val>
                                            <p:strVal val="#ppt_h"/>
                                          </p:val>
                                        </p:tav>
                                      </p:tavLst>
                                    </p:anim>
                                    <p:animEffect transition="in" filter="fade">
                                      <p:cBhvr>
                                        <p:cTn id="58" dur="500"/>
                                        <p:tgtEl>
                                          <p:spTgt spid="20"/>
                                        </p:tgtEl>
                                      </p:cBhvr>
                                    </p:animEffect>
                                  </p:childTnLst>
                                </p:cTn>
                              </p:par>
                            </p:childTnLst>
                          </p:cTn>
                        </p:par>
                        <p:par>
                          <p:cTn id="59" fill="hold">
                            <p:stCondLst>
                              <p:cond delay="14200"/>
                            </p:stCondLst>
                            <p:childTnLst>
                              <p:par>
                                <p:cTn id="60" presetID="42" presetClass="entr" presetSubtype="0" fill="hold"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anim calcmode="lin" valueType="num">
                                      <p:cBhvr>
                                        <p:cTn id="63" dur="500" fill="hold"/>
                                        <p:tgtEl>
                                          <p:spTgt spid="21"/>
                                        </p:tgtEl>
                                        <p:attrNameLst>
                                          <p:attrName>ppt_x</p:attrName>
                                        </p:attrNameLst>
                                      </p:cBhvr>
                                      <p:tavLst>
                                        <p:tav tm="0">
                                          <p:val>
                                            <p:strVal val="#ppt_x"/>
                                          </p:val>
                                        </p:tav>
                                        <p:tav tm="100000">
                                          <p:val>
                                            <p:strVal val="#ppt_x"/>
                                          </p:val>
                                        </p:tav>
                                      </p:tavLst>
                                    </p:anim>
                                    <p:anim calcmode="lin" valueType="num">
                                      <p:cBhvr>
                                        <p:cTn id="64" dur="500" fill="hold"/>
                                        <p:tgtEl>
                                          <p:spTgt spid="21"/>
                                        </p:tgtEl>
                                        <p:attrNameLst>
                                          <p:attrName>ppt_y</p:attrName>
                                        </p:attrNameLst>
                                      </p:cBhvr>
                                      <p:tavLst>
                                        <p:tav tm="0">
                                          <p:val>
                                            <p:strVal val="#ppt_y+.1"/>
                                          </p:val>
                                        </p:tav>
                                        <p:tav tm="100000">
                                          <p:val>
                                            <p:strVal val="#ppt_y"/>
                                          </p:val>
                                        </p:tav>
                                      </p:tavLst>
                                    </p:anim>
                                  </p:childTnLst>
                                </p:cTn>
                              </p:par>
                            </p:childTnLst>
                          </p:cTn>
                        </p:par>
                        <p:par>
                          <p:cTn id="65" fill="hold">
                            <p:stCondLst>
                              <p:cond delay="14700"/>
                            </p:stCondLst>
                            <p:childTnLst>
                              <p:par>
                                <p:cTn id="66" presetID="50" presetClass="entr" presetSubtype="0" decel="100000" fill="hold" grpId="0" nodeType="afterEffect">
                                  <p:stCondLst>
                                    <p:cond delay="0"/>
                                  </p:stCondLst>
                                  <p:iterate type="lt">
                                    <p:tmPct val="10000"/>
                                  </p:iterate>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strVal val="#ppt_w+.3"/>
                                          </p:val>
                                        </p:tav>
                                        <p:tav tm="100000">
                                          <p:val>
                                            <p:strVal val="#ppt_w"/>
                                          </p:val>
                                        </p:tav>
                                      </p:tavLst>
                                    </p:anim>
                                    <p:anim calcmode="lin" valueType="num">
                                      <p:cBhvr>
                                        <p:cTn id="69" dur="500" fill="hold"/>
                                        <p:tgtEl>
                                          <p:spTgt spid="24"/>
                                        </p:tgtEl>
                                        <p:attrNameLst>
                                          <p:attrName>ppt_h</p:attrName>
                                        </p:attrNameLst>
                                      </p:cBhvr>
                                      <p:tavLst>
                                        <p:tav tm="0">
                                          <p:val>
                                            <p:strVal val="#ppt_h"/>
                                          </p:val>
                                        </p:tav>
                                        <p:tav tm="100000">
                                          <p:val>
                                            <p:strVal val="#ppt_h"/>
                                          </p:val>
                                        </p:tav>
                                      </p:tavLst>
                                    </p:anim>
                                    <p:animEffect transition="in" filter="fade">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6" grpId="0"/>
      <p:bldP spid="20" grpId="0"/>
      <p:bldP spid="24"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8"/>
          <p:cNvSpPr>
            <a:spLocks/>
          </p:cNvSpPr>
          <p:nvPr/>
        </p:nvSpPr>
        <p:spPr bwMode="auto">
          <a:xfrm>
            <a:off x="5259288" y="3946326"/>
            <a:ext cx="3203575" cy="2124075"/>
          </a:xfrm>
          <a:custGeom>
            <a:avLst/>
            <a:gdLst>
              <a:gd name="T0" fmla="*/ 824 w 1009"/>
              <a:gd name="T1" fmla="*/ 0 h 669"/>
              <a:gd name="T2" fmla="*/ 766 w 1009"/>
              <a:gd name="T3" fmla="*/ 499 h 669"/>
              <a:gd name="T4" fmla="*/ 0 w 1009"/>
              <a:gd name="T5" fmla="*/ 287 h 669"/>
              <a:gd name="T6" fmla="*/ 542 w 1009"/>
              <a:gd name="T7" fmla="*/ 310 h 669"/>
              <a:gd name="T8" fmla="*/ 824 w 1009"/>
              <a:gd name="T9" fmla="*/ 0 h 669"/>
            </a:gdLst>
            <a:ahLst/>
            <a:cxnLst>
              <a:cxn ang="0">
                <a:pos x="T0" y="T1"/>
              </a:cxn>
              <a:cxn ang="0">
                <a:pos x="T2" y="T3"/>
              </a:cxn>
              <a:cxn ang="0">
                <a:pos x="T4" y="T5"/>
              </a:cxn>
              <a:cxn ang="0">
                <a:pos x="T6" y="T7"/>
              </a:cxn>
              <a:cxn ang="0">
                <a:pos x="T8" y="T9"/>
              </a:cxn>
            </a:cxnLst>
            <a:rect l="0" t="0" r="r" b="b"/>
            <a:pathLst>
              <a:path w="1009" h="669">
                <a:moveTo>
                  <a:pt x="824" y="0"/>
                </a:moveTo>
                <a:cubicBezTo>
                  <a:pt x="824" y="0"/>
                  <a:pt x="1009" y="359"/>
                  <a:pt x="766" y="499"/>
                </a:cubicBezTo>
                <a:cubicBezTo>
                  <a:pt x="468" y="669"/>
                  <a:pt x="0" y="287"/>
                  <a:pt x="0" y="287"/>
                </a:cubicBezTo>
                <a:cubicBezTo>
                  <a:pt x="0" y="287"/>
                  <a:pt x="280" y="413"/>
                  <a:pt x="542" y="310"/>
                </a:cubicBezTo>
                <a:cubicBezTo>
                  <a:pt x="725" y="239"/>
                  <a:pt x="824" y="0"/>
                  <a:pt x="824"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3821013" y="1342826"/>
            <a:ext cx="3203575" cy="2124075"/>
            <a:chOff x="3790950" y="1449388"/>
            <a:chExt cx="3203575" cy="2124075"/>
          </a:xfrm>
          <a:solidFill>
            <a:schemeClr val="accent1"/>
          </a:solidFill>
        </p:grpSpPr>
        <p:sp>
          <p:nvSpPr>
            <p:cNvPr id="6" name="Freeform 15"/>
            <p:cNvSpPr>
              <a:spLocks/>
            </p:cNvSpPr>
            <p:nvPr/>
          </p:nvSpPr>
          <p:spPr bwMode="auto">
            <a:xfrm>
              <a:off x="3790950" y="1449388"/>
              <a:ext cx="3203575" cy="2124075"/>
            </a:xfrm>
            <a:custGeom>
              <a:avLst/>
              <a:gdLst>
                <a:gd name="T0" fmla="*/ 186 w 1009"/>
                <a:gd name="T1" fmla="*/ 669 h 669"/>
                <a:gd name="T2" fmla="*/ 244 w 1009"/>
                <a:gd name="T3" fmla="*/ 170 h 669"/>
                <a:gd name="T4" fmla="*/ 1009 w 1009"/>
                <a:gd name="T5" fmla="*/ 382 h 669"/>
                <a:gd name="T6" fmla="*/ 467 w 1009"/>
                <a:gd name="T7" fmla="*/ 359 h 669"/>
                <a:gd name="T8" fmla="*/ 186 w 1009"/>
                <a:gd name="T9" fmla="*/ 669 h 669"/>
              </a:gdLst>
              <a:ahLst/>
              <a:cxnLst>
                <a:cxn ang="0">
                  <a:pos x="T0" y="T1"/>
                </a:cxn>
                <a:cxn ang="0">
                  <a:pos x="T2" y="T3"/>
                </a:cxn>
                <a:cxn ang="0">
                  <a:pos x="T4" y="T5"/>
                </a:cxn>
                <a:cxn ang="0">
                  <a:pos x="T6" y="T7"/>
                </a:cxn>
                <a:cxn ang="0">
                  <a:pos x="T8" y="T9"/>
                </a:cxn>
              </a:cxnLst>
              <a:rect l="0" t="0" r="r" b="b"/>
              <a:pathLst>
                <a:path w="1009" h="669">
                  <a:moveTo>
                    <a:pt x="186" y="669"/>
                  </a:moveTo>
                  <a:cubicBezTo>
                    <a:pt x="186" y="669"/>
                    <a:pt x="0" y="310"/>
                    <a:pt x="244" y="170"/>
                  </a:cubicBezTo>
                  <a:cubicBezTo>
                    <a:pt x="541" y="0"/>
                    <a:pt x="1009" y="382"/>
                    <a:pt x="1009" y="382"/>
                  </a:cubicBezTo>
                  <a:cubicBezTo>
                    <a:pt x="1009" y="382"/>
                    <a:pt x="729" y="256"/>
                    <a:pt x="467" y="359"/>
                  </a:cubicBezTo>
                  <a:cubicBezTo>
                    <a:pt x="285" y="430"/>
                    <a:pt x="186" y="669"/>
                    <a:pt x="186" y="6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4"/>
            <p:cNvSpPr>
              <a:spLocks noEditPoints="1"/>
            </p:cNvSpPr>
            <p:nvPr/>
          </p:nvSpPr>
          <p:spPr bwMode="auto">
            <a:xfrm>
              <a:off x="4518009" y="2308768"/>
              <a:ext cx="242888" cy="241300"/>
            </a:xfrm>
            <a:custGeom>
              <a:avLst/>
              <a:gdLst>
                <a:gd name="T0" fmla="*/ 65 w 131"/>
                <a:gd name="T1" fmla="*/ 0 h 130"/>
                <a:gd name="T2" fmla="*/ 0 w 131"/>
                <a:gd name="T3" fmla="*/ 65 h 130"/>
                <a:gd name="T4" fmla="*/ 65 w 131"/>
                <a:gd name="T5" fmla="*/ 130 h 130"/>
                <a:gd name="T6" fmla="*/ 131 w 131"/>
                <a:gd name="T7" fmla="*/ 65 h 130"/>
                <a:gd name="T8" fmla="*/ 65 w 131"/>
                <a:gd name="T9" fmla="*/ 0 h 130"/>
                <a:gd name="T10" fmla="*/ 65 w 131"/>
                <a:gd name="T11" fmla="*/ 125 h 130"/>
                <a:gd name="T12" fmla="*/ 5 w 131"/>
                <a:gd name="T13" fmla="*/ 65 h 130"/>
                <a:gd name="T14" fmla="*/ 65 w 131"/>
                <a:gd name="T15" fmla="*/ 5 h 130"/>
                <a:gd name="T16" fmla="*/ 126 w 131"/>
                <a:gd name="T17" fmla="*/ 65 h 130"/>
                <a:gd name="T18" fmla="*/ 65 w 131"/>
                <a:gd name="T19" fmla="*/ 12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30">
                  <a:moveTo>
                    <a:pt x="65" y="0"/>
                  </a:moveTo>
                  <a:cubicBezTo>
                    <a:pt x="29" y="0"/>
                    <a:pt x="0" y="29"/>
                    <a:pt x="0" y="65"/>
                  </a:cubicBezTo>
                  <a:cubicBezTo>
                    <a:pt x="0" y="101"/>
                    <a:pt x="29" y="130"/>
                    <a:pt x="65" y="130"/>
                  </a:cubicBezTo>
                  <a:cubicBezTo>
                    <a:pt x="102" y="130"/>
                    <a:pt x="131" y="101"/>
                    <a:pt x="131" y="65"/>
                  </a:cubicBezTo>
                  <a:cubicBezTo>
                    <a:pt x="131" y="29"/>
                    <a:pt x="102" y="0"/>
                    <a:pt x="65" y="0"/>
                  </a:cubicBezTo>
                  <a:close/>
                  <a:moveTo>
                    <a:pt x="65" y="125"/>
                  </a:moveTo>
                  <a:cubicBezTo>
                    <a:pt x="32" y="125"/>
                    <a:pt x="5" y="98"/>
                    <a:pt x="5" y="65"/>
                  </a:cubicBezTo>
                  <a:cubicBezTo>
                    <a:pt x="5" y="32"/>
                    <a:pt x="32" y="5"/>
                    <a:pt x="65" y="5"/>
                  </a:cubicBezTo>
                  <a:cubicBezTo>
                    <a:pt x="99" y="5"/>
                    <a:pt x="126" y="32"/>
                    <a:pt x="126" y="65"/>
                  </a:cubicBezTo>
                  <a:cubicBezTo>
                    <a:pt x="126" y="98"/>
                    <a:pt x="99" y="125"/>
                    <a:pt x="65"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 name="Freeform 19"/>
          <p:cNvSpPr>
            <a:spLocks/>
          </p:cNvSpPr>
          <p:nvPr/>
        </p:nvSpPr>
        <p:spPr bwMode="auto">
          <a:xfrm>
            <a:off x="3776563" y="2825551"/>
            <a:ext cx="2124075" cy="3203575"/>
          </a:xfrm>
          <a:custGeom>
            <a:avLst/>
            <a:gdLst>
              <a:gd name="T0" fmla="*/ 669 w 669"/>
              <a:gd name="T1" fmla="*/ 823 h 1009"/>
              <a:gd name="T2" fmla="*/ 171 w 669"/>
              <a:gd name="T3" fmla="*/ 765 h 1009"/>
              <a:gd name="T4" fmla="*/ 383 w 669"/>
              <a:gd name="T5" fmla="*/ 0 h 1009"/>
              <a:gd name="T6" fmla="*/ 359 w 669"/>
              <a:gd name="T7" fmla="*/ 541 h 1009"/>
              <a:gd name="T8" fmla="*/ 669 w 669"/>
              <a:gd name="T9" fmla="*/ 823 h 1009"/>
            </a:gdLst>
            <a:ahLst/>
            <a:cxnLst>
              <a:cxn ang="0">
                <a:pos x="T0" y="T1"/>
              </a:cxn>
              <a:cxn ang="0">
                <a:pos x="T2" y="T3"/>
              </a:cxn>
              <a:cxn ang="0">
                <a:pos x="T4" y="T5"/>
              </a:cxn>
              <a:cxn ang="0">
                <a:pos x="T6" y="T7"/>
              </a:cxn>
              <a:cxn ang="0">
                <a:pos x="T8" y="T9"/>
              </a:cxn>
            </a:cxnLst>
            <a:rect l="0" t="0" r="r" b="b"/>
            <a:pathLst>
              <a:path w="669" h="1009">
                <a:moveTo>
                  <a:pt x="669" y="823"/>
                </a:moveTo>
                <a:cubicBezTo>
                  <a:pt x="669" y="823"/>
                  <a:pt x="311" y="1009"/>
                  <a:pt x="171" y="765"/>
                </a:cubicBezTo>
                <a:cubicBezTo>
                  <a:pt x="0" y="467"/>
                  <a:pt x="383" y="0"/>
                  <a:pt x="383" y="0"/>
                </a:cubicBezTo>
                <a:cubicBezTo>
                  <a:pt x="383" y="0"/>
                  <a:pt x="257" y="280"/>
                  <a:pt x="359" y="541"/>
                </a:cubicBezTo>
                <a:cubicBezTo>
                  <a:pt x="431" y="724"/>
                  <a:pt x="669" y="823"/>
                  <a:pt x="669" y="8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7"/>
          <p:cNvSpPr>
            <a:spLocks/>
          </p:cNvSpPr>
          <p:nvPr/>
        </p:nvSpPr>
        <p:spPr bwMode="auto">
          <a:xfrm>
            <a:off x="6383238" y="1384101"/>
            <a:ext cx="2124075" cy="3203575"/>
          </a:xfrm>
          <a:custGeom>
            <a:avLst/>
            <a:gdLst>
              <a:gd name="T0" fmla="*/ 0 w 669"/>
              <a:gd name="T1" fmla="*/ 186 h 1009"/>
              <a:gd name="T2" fmla="*/ 498 w 669"/>
              <a:gd name="T3" fmla="*/ 244 h 1009"/>
              <a:gd name="T4" fmla="*/ 287 w 669"/>
              <a:gd name="T5" fmla="*/ 1009 h 1009"/>
              <a:gd name="T6" fmla="*/ 310 w 669"/>
              <a:gd name="T7" fmla="*/ 468 h 1009"/>
              <a:gd name="T8" fmla="*/ 0 w 669"/>
              <a:gd name="T9" fmla="*/ 186 h 1009"/>
            </a:gdLst>
            <a:ahLst/>
            <a:cxnLst>
              <a:cxn ang="0">
                <a:pos x="T0" y="T1"/>
              </a:cxn>
              <a:cxn ang="0">
                <a:pos x="T2" y="T3"/>
              </a:cxn>
              <a:cxn ang="0">
                <a:pos x="T4" y="T5"/>
              </a:cxn>
              <a:cxn ang="0">
                <a:pos x="T6" y="T7"/>
              </a:cxn>
              <a:cxn ang="0">
                <a:pos x="T8" y="T9"/>
              </a:cxn>
            </a:cxnLst>
            <a:rect l="0" t="0" r="r" b="b"/>
            <a:pathLst>
              <a:path w="669" h="1009">
                <a:moveTo>
                  <a:pt x="0" y="186"/>
                </a:moveTo>
                <a:cubicBezTo>
                  <a:pt x="0" y="186"/>
                  <a:pt x="359" y="0"/>
                  <a:pt x="498" y="244"/>
                </a:cubicBezTo>
                <a:cubicBezTo>
                  <a:pt x="669" y="542"/>
                  <a:pt x="287" y="1009"/>
                  <a:pt x="287" y="1009"/>
                </a:cubicBezTo>
                <a:cubicBezTo>
                  <a:pt x="287" y="1009"/>
                  <a:pt x="413" y="729"/>
                  <a:pt x="310" y="468"/>
                </a:cubicBezTo>
                <a:cubicBezTo>
                  <a:pt x="238" y="285"/>
                  <a:pt x="0" y="186"/>
                  <a:pt x="0" y="1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TextBox 8"/>
          <p:cNvSpPr txBox="1"/>
          <p:nvPr/>
        </p:nvSpPr>
        <p:spPr>
          <a:xfrm>
            <a:off x="5099037" y="2689642"/>
            <a:ext cx="376706" cy="492443"/>
          </a:xfrm>
          <a:prstGeom prst="rect">
            <a:avLst/>
          </a:prstGeom>
          <a:noFill/>
        </p:spPr>
        <p:txBody>
          <a:bodyPr wrap="none" lIns="0" tIns="0" rIns="0" bIns="0" rtlCol="0">
            <a:spAutoFit/>
          </a:bodyPr>
          <a:lstStyle/>
          <a:p>
            <a:pPr algn="ctr"/>
            <a:r>
              <a:rPr lang="en-US" altLang="zh-CN" sz="3200" dirty="0" smtClean="0">
                <a:solidFill>
                  <a:schemeClr val="accent1"/>
                </a:solidFill>
                <a:latin typeface="Impact" panose="020B0806030902050204" pitchFamily="34" charset="0"/>
                <a:ea typeface="微软雅黑" pitchFamily="34" charset="-122"/>
              </a:rPr>
              <a:t>01</a:t>
            </a:r>
            <a:endParaRPr lang="zh-CN" altLang="en-US" sz="3200" dirty="0">
              <a:solidFill>
                <a:schemeClr val="accent1"/>
              </a:solidFill>
              <a:latin typeface="Impact" panose="020B0806030902050204" pitchFamily="34" charset="0"/>
              <a:ea typeface="微软雅黑" pitchFamily="34" charset="-122"/>
            </a:endParaRPr>
          </a:p>
        </p:txBody>
      </p:sp>
      <p:grpSp>
        <p:nvGrpSpPr>
          <p:cNvPr id="11" name="Group 22"/>
          <p:cNvGrpSpPr>
            <a:grpSpLocks/>
          </p:cNvGrpSpPr>
          <p:nvPr/>
        </p:nvGrpSpPr>
        <p:grpSpPr bwMode="auto">
          <a:xfrm>
            <a:off x="1822319" y="1693592"/>
            <a:ext cx="1133475" cy="503238"/>
            <a:chOff x="0" y="0"/>
            <a:chExt cx="1131895" cy="504056"/>
          </a:xfrm>
          <a:effectLst>
            <a:outerShdw blurRad="241300" dist="50800" dir="2700000" algn="tl" rotWithShape="0">
              <a:prstClr val="black">
                <a:alpha val="21000"/>
              </a:prstClr>
            </a:outerShdw>
          </a:effectLst>
        </p:grpSpPr>
        <p:sp>
          <p:nvSpPr>
            <p:cNvPr id="12" name="矩形 46"/>
            <p:cNvSpPr>
              <a:spLocks noChangeArrowheads="1"/>
            </p:cNvSpPr>
            <p:nvPr/>
          </p:nvSpPr>
          <p:spPr bwMode="auto">
            <a:xfrm>
              <a:off x="0" y="0"/>
              <a:ext cx="1080120" cy="504056"/>
            </a:xfrm>
            <a:prstGeom prst="round2Same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13"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14" name="矩形 60"/>
          <p:cNvSpPr>
            <a:spLocks noChangeArrowheads="1"/>
          </p:cNvSpPr>
          <p:nvPr/>
        </p:nvSpPr>
        <p:spPr bwMode="auto">
          <a:xfrm>
            <a:off x="578997" y="2253848"/>
            <a:ext cx="337739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a:t>
            </a:r>
            <a:r>
              <a:rPr lang="zh-CN" altLang="en-US" sz="1400" dirty="0" smtClean="0">
                <a:solidFill>
                  <a:prstClr val="black">
                    <a:lumMod val="75000"/>
                    <a:lumOff val="25000"/>
                  </a:prstClr>
                </a:solidFill>
                <a:latin typeface="时尚中黑简体"/>
              </a:rPr>
              <a:t>在</a:t>
            </a:r>
            <a:endParaRPr lang="zh-CN" altLang="en-US" sz="1400" dirty="0">
              <a:solidFill>
                <a:prstClr val="black">
                  <a:lumMod val="75000"/>
                  <a:lumOff val="25000"/>
                </a:prstClr>
              </a:solidFill>
              <a:latin typeface="时尚中黑简体"/>
            </a:endParaRPr>
          </a:p>
        </p:txBody>
      </p:sp>
      <p:sp>
        <p:nvSpPr>
          <p:cNvPr id="16" name="TextBox 8"/>
          <p:cNvSpPr txBox="1"/>
          <p:nvPr/>
        </p:nvSpPr>
        <p:spPr>
          <a:xfrm>
            <a:off x="6768913" y="2689642"/>
            <a:ext cx="426399" cy="492443"/>
          </a:xfrm>
          <a:prstGeom prst="rect">
            <a:avLst/>
          </a:prstGeom>
          <a:noFill/>
        </p:spPr>
        <p:txBody>
          <a:bodyPr wrap="none" lIns="0" tIns="0" rIns="0" bIns="0" rtlCol="0">
            <a:spAutoFit/>
          </a:bodyPr>
          <a:lstStyle/>
          <a:p>
            <a:pPr algn="ctr"/>
            <a:r>
              <a:rPr lang="en-US" altLang="zh-CN" sz="3200" dirty="0" smtClean="0">
                <a:solidFill>
                  <a:schemeClr val="accent2"/>
                </a:solidFill>
                <a:latin typeface="Impact" panose="020B0806030902050204" pitchFamily="34" charset="0"/>
                <a:ea typeface="微软雅黑" pitchFamily="34" charset="-122"/>
              </a:rPr>
              <a:t>02</a:t>
            </a:r>
            <a:endParaRPr lang="zh-CN" altLang="en-US" sz="3200" dirty="0">
              <a:solidFill>
                <a:schemeClr val="accent2"/>
              </a:solidFill>
              <a:latin typeface="Impact" panose="020B0806030902050204" pitchFamily="34" charset="0"/>
              <a:ea typeface="微软雅黑" pitchFamily="34" charset="-122"/>
            </a:endParaRPr>
          </a:p>
        </p:txBody>
      </p:sp>
      <p:grpSp>
        <p:nvGrpSpPr>
          <p:cNvPr id="17" name="Group 22"/>
          <p:cNvGrpSpPr>
            <a:grpSpLocks/>
          </p:cNvGrpSpPr>
          <p:nvPr/>
        </p:nvGrpSpPr>
        <p:grpSpPr bwMode="auto">
          <a:xfrm>
            <a:off x="9532853" y="1693592"/>
            <a:ext cx="1133475" cy="503238"/>
            <a:chOff x="0" y="0"/>
            <a:chExt cx="1131895" cy="504056"/>
          </a:xfrm>
          <a:effectLst>
            <a:outerShdw blurRad="241300" dist="50800" dir="2700000" algn="tl" rotWithShape="0">
              <a:prstClr val="black">
                <a:alpha val="21000"/>
              </a:prstClr>
            </a:outerShdw>
          </a:effectLst>
        </p:grpSpPr>
        <p:sp>
          <p:nvSpPr>
            <p:cNvPr id="18" name="矩形 46"/>
            <p:cNvSpPr>
              <a:spLocks noChangeArrowheads="1"/>
            </p:cNvSpPr>
            <p:nvPr/>
          </p:nvSpPr>
          <p:spPr bwMode="auto">
            <a:xfrm>
              <a:off x="0" y="0"/>
              <a:ext cx="1080120" cy="504056"/>
            </a:xfrm>
            <a:prstGeom prst="round2SameRect">
              <a:avLst/>
            </a:prstGeom>
            <a:solidFill>
              <a:schemeClr val="accent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19"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20" name="矩形 60"/>
          <p:cNvSpPr>
            <a:spLocks noChangeArrowheads="1"/>
          </p:cNvSpPr>
          <p:nvPr/>
        </p:nvSpPr>
        <p:spPr bwMode="auto">
          <a:xfrm>
            <a:off x="8289531" y="2253848"/>
            <a:ext cx="337739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a:t>
            </a:r>
            <a:r>
              <a:rPr lang="zh-CN" altLang="en-US" sz="1400" dirty="0" smtClean="0">
                <a:solidFill>
                  <a:prstClr val="black">
                    <a:lumMod val="75000"/>
                    <a:lumOff val="25000"/>
                  </a:prstClr>
                </a:solidFill>
                <a:latin typeface="时尚中黑简体"/>
              </a:rPr>
              <a:t>在</a:t>
            </a:r>
            <a:endParaRPr lang="zh-CN" altLang="en-US" sz="1400" dirty="0">
              <a:solidFill>
                <a:prstClr val="black">
                  <a:lumMod val="75000"/>
                  <a:lumOff val="25000"/>
                </a:prstClr>
              </a:solidFill>
              <a:latin typeface="时尚中黑简体"/>
            </a:endParaRPr>
          </a:p>
        </p:txBody>
      </p:sp>
      <p:sp>
        <p:nvSpPr>
          <p:cNvPr id="21" name="TextBox 8"/>
          <p:cNvSpPr txBox="1"/>
          <p:nvPr/>
        </p:nvSpPr>
        <p:spPr>
          <a:xfrm>
            <a:off x="6763302" y="4281683"/>
            <a:ext cx="437620" cy="492443"/>
          </a:xfrm>
          <a:prstGeom prst="rect">
            <a:avLst/>
          </a:prstGeom>
          <a:noFill/>
        </p:spPr>
        <p:txBody>
          <a:bodyPr wrap="none" lIns="0" tIns="0" rIns="0" bIns="0" rtlCol="0">
            <a:spAutoFit/>
          </a:bodyPr>
          <a:lstStyle/>
          <a:p>
            <a:pPr algn="ctr"/>
            <a:r>
              <a:rPr lang="en-US" altLang="zh-CN" sz="3200" dirty="0" smtClean="0">
                <a:solidFill>
                  <a:schemeClr val="accent3"/>
                </a:solidFill>
                <a:latin typeface="Impact" panose="020B0806030902050204" pitchFamily="34" charset="0"/>
                <a:ea typeface="微软雅黑" pitchFamily="34" charset="-122"/>
              </a:rPr>
              <a:t>03</a:t>
            </a:r>
            <a:endParaRPr lang="zh-CN" altLang="en-US" sz="3200" dirty="0">
              <a:solidFill>
                <a:schemeClr val="accent3"/>
              </a:solidFill>
              <a:latin typeface="Impact" panose="020B0806030902050204" pitchFamily="34" charset="0"/>
              <a:ea typeface="微软雅黑" pitchFamily="34" charset="-122"/>
            </a:endParaRPr>
          </a:p>
        </p:txBody>
      </p:sp>
      <p:grpSp>
        <p:nvGrpSpPr>
          <p:cNvPr id="22" name="Group 22"/>
          <p:cNvGrpSpPr>
            <a:grpSpLocks/>
          </p:cNvGrpSpPr>
          <p:nvPr/>
        </p:nvGrpSpPr>
        <p:grpSpPr bwMode="auto">
          <a:xfrm>
            <a:off x="9532853" y="4393075"/>
            <a:ext cx="1133475" cy="503238"/>
            <a:chOff x="0" y="0"/>
            <a:chExt cx="1131895" cy="504056"/>
          </a:xfrm>
          <a:effectLst>
            <a:outerShdw blurRad="241300" dist="50800" dir="2700000" algn="tl" rotWithShape="0">
              <a:prstClr val="black">
                <a:alpha val="21000"/>
              </a:prstClr>
            </a:outerShdw>
          </a:effectLst>
        </p:grpSpPr>
        <p:sp>
          <p:nvSpPr>
            <p:cNvPr id="23" name="矩形 46"/>
            <p:cNvSpPr>
              <a:spLocks noChangeArrowheads="1"/>
            </p:cNvSpPr>
            <p:nvPr/>
          </p:nvSpPr>
          <p:spPr bwMode="auto">
            <a:xfrm>
              <a:off x="0" y="0"/>
              <a:ext cx="1080120" cy="504056"/>
            </a:xfrm>
            <a:prstGeom prst="round2SameRect">
              <a:avLst/>
            </a:prstGeom>
            <a:solidFill>
              <a:schemeClr val="accent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24"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25" name="矩形 60"/>
          <p:cNvSpPr>
            <a:spLocks noChangeArrowheads="1"/>
          </p:cNvSpPr>
          <p:nvPr/>
        </p:nvSpPr>
        <p:spPr bwMode="auto">
          <a:xfrm>
            <a:off x="8289531" y="4953331"/>
            <a:ext cx="337739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a:t>
            </a:r>
            <a:r>
              <a:rPr lang="zh-CN" altLang="en-US" sz="1400" dirty="0" smtClean="0">
                <a:solidFill>
                  <a:prstClr val="black">
                    <a:lumMod val="75000"/>
                    <a:lumOff val="25000"/>
                  </a:prstClr>
                </a:solidFill>
                <a:latin typeface="时尚中黑简体"/>
              </a:rPr>
              <a:t>在</a:t>
            </a:r>
            <a:endParaRPr lang="zh-CN" altLang="en-US" sz="1400" dirty="0">
              <a:solidFill>
                <a:prstClr val="black">
                  <a:lumMod val="75000"/>
                  <a:lumOff val="25000"/>
                </a:prstClr>
              </a:solidFill>
              <a:latin typeface="时尚中黑简体"/>
            </a:endParaRPr>
          </a:p>
        </p:txBody>
      </p:sp>
      <p:sp>
        <p:nvSpPr>
          <p:cNvPr id="26" name="TextBox 8"/>
          <p:cNvSpPr txBox="1"/>
          <p:nvPr/>
        </p:nvSpPr>
        <p:spPr>
          <a:xfrm>
            <a:off x="5074993" y="4281683"/>
            <a:ext cx="424796" cy="492443"/>
          </a:xfrm>
          <a:prstGeom prst="rect">
            <a:avLst/>
          </a:prstGeom>
          <a:noFill/>
        </p:spPr>
        <p:txBody>
          <a:bodyPr wrap="none" lIns="0" tIns="0" rIns="0" bIns="0" rtlCol="0">
            <a:spAutoFit/>
          </a:bodyPr>
          <a:lstStyle/>
          <a:p>
            <a:pPr algn="ctr"/>
            <a:r>
              <a:rPr lang="en-US" altLang="zh-CN" sz="3200" dirty="0" smtClean="0">
                <a:solidFill>
                  <a:schemeClr val="accent4"/>
                </a:solidFill>
                <a:latin typeface="Impact" panose="020B0806030902050204" pitchFamily="34" charset="0"/>
                <a:ea typeface="微软雅黑" pitchFamily="34" charset="-122"/>
              </a:rPr>
              <a:t>04</a:t>
            </a:r>
            <a:endParaRPr lang="zh-CN" altLang="en-US" sz="3200" dirty="0">
              <a:solidFill>
                <a:schemeClr val="accent4"/>
              </a:solidFill>
              <a:latin typeface="Impact" panose="020B0806030902050204" pitchFamily="34" charset="0"/>
              <a:ea typeface="微软雅黑" pitchFamily="34" charset="-122"/>
            </a:endParaRPr>
          </a:p>
        </p:txBody>
      </p:sp>
      <p:grpSp>
        <p:nvGrpSpPr>
          <p:cNvPr id="27" name="Group 22"/>
          <p:cNvGrpSpPr>
            <a:grpSpLocks/>
          </p:cNvGrpSpPr>
          <p:nvPr/>
        </p:nvGrpSpPr>
        <p:grpSpPr bwMode="auto">
          <a:xfrm>
            <a:off x="1809406" y="4331002"/>
            <a:ext cx="1133475" cy="503238"/>
            <a:chOff x="0" y="0"/>
            <a:chExt cx="1131895" cy="504056"/>
          </a:xfrm>
          <a:effectLst>
            <a:outerShdw blurRad="241300" dist="50800" dir="2700000" algn="tl" rotWithShape="0">
              <a:prstClr val="black">
                <a:alpha val="21000"/>
              </a:prstClr>
            </a:outerShdw>
          </a:effectLst>
        </p:grpSpPr>
        <p:sp>
          <p:nvSpPr>
            <p:cNvPr id="28" name="矩形 46"/>
            <p:cNvSpPr>
              <a:spLocks noChangeArrowheads="1"/>
            </p:cNvSpPr>
            <p:nvPr/>
          </p:nvSpPr>
          <p:spPr bwMode="auto">
            <a:xfrm>
              <a:off x="0" y="0"/>
              <a:ext cx="1080120" cy="504056"/>
            </a:xfrm>
            <a:prstGeom prst="round2Same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mn-ea"/>
                <a:sym typeface="宋体" pitchFamily="2" charset="-122"/>
              </a:endParaRPr>
            </a:p>
          </p:txBody>
        </p:sp>
        <p:sp>
          <p:nvSpPr>
            <p:cNvPr id="29" name="文本框 47"/>
            <p:cNvSpPr>
              <a:spLocks noChangeArrowheads="1"/>
            </p:cNvSpPr>
            <p:nvPr/>
          </p:nvSpPr>
          <p:spPr bwMode="auto">
            <a:xfrm>
              <a:off x="51775" y="41772"/>
              <a:ext cx="10801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dirty="0">
                  <a:solidFill>
                    <a:schemeClr val="bg1"/>
                  </a:solidFill>
                  <a:latin typeface="+mn-ea"/>
                  <a:sym typeface="方正兰亭细黑_GBK" charset="-122"/>
                </a:rPr>
                <a:t>关键字</a:t>
              </a:r>
            </a:p>
          </p:txBody>
        </p:sp>
      </p:grpSp>
      <p:sp>
        <p:nvSpPr>
          <p:cNvPr id="30" name="矩形 60"/>
          <p:cNvSpPr>
            <a:spLocks noChangeArrowheads="1"/>
          </p:cNvSpPr>
          <p:nvPr/>
        </p:nvSpPr>
        <p:spPr bwMode="auto">
          <a:xfrm>
            <a:off x="566084" y="4891258"/>
            <a:ext cx="337739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0" algn="ctr">
              <a:defRPr/>
            </a:pPr>
            <a:r>
              <a:rPr lang="zh-CN" altLang="en-US" sz="1400" dirty="0">
                <a:solidFill>
                  <a:prstClr val="black">
                    <a:lumMod val="75000"/>
                    <a:lumOff val="25000"/>
                  </a:prstClr>
                </a:solidFill>
                <a:latin typeface="时尚中黑简体"/>
              </a:rPr>
              <a:t>单击此处添加文字阐述，添加简短问题说明文字，具体说明文字</a:t>
            </a:r>
            <a:r>
              <a:rPr lang="zh-CN" altLang="en-US" sz="1400" dirty="0" smtClean="0">
                <a:solidFill>
                  <a:prstClr val="black">
                    <a:lumMod val="75000"/>
                    <a:lumOff val="25000"/>
                  </a:prstClr>
                </a:solidFill>
                <a:latin typeface="时尚中黑简体"/>
              </a:rPr>
              <a:t>在                        </a:t>
            </a:r>
            <a:endParaRPr lang="zh-CN" altLang="en-US" sz="1400" dirty="0">
              <a:solidFill>
                <a:prstClr val="black">
                  <a:lumMod val="75000"/>
                  <a:lumOff val="25000"/>
                </a:prstClr>
              </a:solidFill>
              <a:latin typeface="时尚中黑简体"/>
            </a:endParaRPr>
          </a:p>
        </p:txBody>
      </p:sp>
      <p:sp>
        <p:nvSpPr>
          <p:cNvPr id="38" name="文本框 48"/>
          <p:cNvSpPr txBox="1"/>
          <p:nvPr/>
        </p:nvSpPr>
        <p:spPr>
          <a:xfrm>
            <a:off x="702324" y="434067"/>
            <a:ext cx="4672802" cy="584775"/>
          </a:xfrm>
          <a:prstGeom prst="rect">
            <a:avLst/>
          </a:prstGeom>
          <a:noFill/>
        </p:spPr>
        <p:txBody>
          <a:bodyPr wrap="square" rtlCol="0">
            <a:spAutoFit/>
          </a:bodyPr>
          <a:lstStyle/>
          <a:p>
            <a:r>
              <a:rPr lang="zh-CN" altLang="en-US" sz="3200" dirty="0">
                <a:solidFill>
                  <a:schemeClr val="accent1"/>
                </a:solidFill>
                <a:latin typeface="+mn-ea"/>
                <a:sym typeface="Arial" panose="020B0604020202020204" pitchFamily="34" charset="0"/>
              </a:rPr>
              <a:t>请</a:t>
            </a:r>
            <a:r>
              <a:rPr lang="zh-CN" altLang="en-US" sz="3200" dirty="0" smtClean="0">
                <a:solidFill>
                  <a:schemeClr val="accent1"/>
                </a:solidFill>
                <a:latin typeface="+mn-ea"/>
                <a:sym typeface="Arial" panose="020B0604020202020204" pitchFamily="34" charset="0"/>
              </a:rPr>
              <a:t>在此添加文本标题</a:t>
            </a:r>
            <a:endParaRPr lang="zh-CN" altLang="en-US" sz="3200" dirty="0">
              <a:solidFill>
                <a:schemeClr val="accent1"/>
              </a:solidFill>
              <a:latin typeface="+mn-ea"/>
              <a:sym typeface="Arial" panose="020B0604020202020204" pitchFamily="34" charset="0"/>
            </a:endParaRPr>
          </a:p>
        </p:txBody>
      </p:sp>
      <p:pic>
        <p:nvPicPr>
          <p:cNvPr id="39" name="图片 38"/>
          <p:cNvPicPr>
            <a:picLocks noChangeAspect="1"/>
          </p:cNvPicPr>
          <p:nvPr/>
        </p:nvPicPr>
        <p:blipFill rotWithShape="1">
          <a:blip r:embed="rId3" cstate="print">
            <a:extLst>
              <a:ext uri="{28A0092B-C50C-407E-A947-70E740481C1C}">
                <a14:useLocalDpi xmlns:a14="http://schemas.microsoft.com/office/drawing/2010/main" xmlns="" val="0"/>
              </a:ext>
            </a:extLst>
          </a:blip>
          <a:srcRect t="14268" r="89408"/>
          <a:stretch/>
        </p:blipFill>
        <p:spPr>
          <a:xfrm>
            <a:off x="72771" y="271508"/>
            <a:ext cx="603897" cy="878727"/>
          </a:xfrm>
          <a:prstGeom prst="rect">
            <a:avLst/>
          </a:prstGeom>
        </p:spPr>
      </p:pic>
    </p:spTree>
    <p:extLst>
      <p:ext uri="{BB962C8B-B14F-4D97-AF65-F5344CB8AC3E}">
        <p14:creationId xmlns:p14="http://schemas.microsoft.com/office/powerpoint/2010/main" xmlns="" val="761183866"/>
      </p:ext>
    </p:extLst>
  </p:cSld>
  <p:clrMapOvr>
    <a:masterClrMapping/>
  </p:clrMapOvr>
  <mc:AlternateContent xmlns:mc="http://schemas.openxmlformats.org/markup-compatibility/2006">
    <mc:Choice xmlns:p14="http://schemas.microsoft.com/office/powerpoint/2010/main" xmlns="" Requires="p14">
      <p:transition p14:dur="0" advTm="3000"/>
    </mc:Choice>
    <mc:Fallback>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400"/>
                            </p:stCondLst>
                            <p:childTnLst>
                              <p:par>
                                <p:cTn id="12" presetID="53" presetClass="entr" presetSubtype="52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49" presetClass="entr" presetSubtype="0" decel="10000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650" fill="hold"/>
                                        <p:tgtEl>
                                          <p:spTgt spid="5"/>
                                        </p:tgtEl>
                                        <p:attrNameLst>
                                          <p:attrName>ppt_w</p:attrName>
                                        </p:attrNameLst>
                                      </p:cBhvr>
                                      <p:tavLst>
                                        <p:tav tm="0">
                                          <p:val>
                                            <p:fltVal val="0"/>
                                          </p:val>
                                        </p:tav>
                                        <p:tav tm="100000">
                                          <p:val>
                                            <p:strVal val="#ppt_w"/>
                                          </p:val>
                                        </p:tav>
                                      </p:tavLst>
                                    </p:anim>
                                    <p:anim calcmode="lin" valueType="num">
                                      <p:cBhvr>
                                        <p:cTn id="22" dur="650" fill="hold"/>
                                        <p:tgtEl>
                                          <p:spTgt spid="5"/>
                                        </p:tgtEl>
                                        <p:attrNameLst>
                                          <p:attrName>ppt_h</p:attrName>
                                        </p:attrNameLst>
                                      </p:cBhvr>
                                      <p:tavLst>
                                        <p:tav tm="0">
                                          <p:val>
                                            <p:fltVal val="0"/>
                                          </p:val>
                                        </p:tav>
                                        <p:tav tm="100000">
                                          <p:val>
                                            <p:strVal val="#ppt_h"/>
                                          </p:val>
                                        </p:tav>
                                      </p:tavLst>
                                    </p:anim>
                                    <p:anim calcmode="lin" valueType="num">
                                      <p:cBhvr>
                                        <p:cTn id="23" dur="650" fill="hold"/>
                                        <p:tgtEl>
                                          <p:spTgt spid="5"/>
                                        </p:tgtEl>
                                        <p:attrNameLst>
                                          <p:attrName>style.rotation</p:attrName>
                                        </p:attrNameLst>
                                      </p:cBhvr>
                                      <p:tavLst>
                                        <p:tav tm="0">
                                          <p:val>
                                            <p:fltVal val="360"/>
                                          </p:val>
                                        </p:tav>
                                        <p:tav tm="100000">
                                          <p:val>
                                            <p:fltVal val="0"/>
                                          </p:val>
                                        </p:tav>
                                      </p:tavLst>
                                    </p:anim>
                                    <p:animEffect transition="in" filter="fade">
                                      <p:cBhvr>
                                        <p:cTn id="24" dur="650"/>
                                        <p:tgtEl>
                                          <p:spTgt spid="5"/>
                                        </p:tgtEl>
                                      </p:cBhvr>
                                    </p:animEffect>
                                  </p:childTnLst>
                                </p:cTn>
                              </p:par>
                            </p:childTnLst>
                          </p:cTn>
                        </p:par>
                        <p:par>
                          <p:cTn id="25" fill="hold">
                            <p:stCondLst>
                              <p:cond delay="2050"/>
                            </p:stCondLst>
                            <p:childTnLst>
                              <p:par>
                                <p:cTn id="26" presetID="49" presetClass="entr" presetSubtype="0" decel="10000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 calcmode="lin" valueType="num">
                                      <p:cBhvr>
                                        <p:cTn id="30" dur="500" fill="hold"/>
                                        <p:tgtEl>
                                          <p:spTgt spid="9"/>
                                        </p:tgtEl>
                                        <p:attrNameLst>
                                          <p:attrName>style.rotation</p:attrName>
                                        </p:attrNameLst>
                                      </p:cBhvr>
                                      <p:tavLst>
                                        <p:tav tm="0">
                                          <p:val>
                                            <p:fltVal val="360"/>
                                          </p:val>
                                        </p:tav>
                                        <p:tav tm="100000">
                                          <p:val>
                                            <p:fltVal val="0"/>
                                          </p:val>
                                        </p:tav>
                                      </p:tavLst>
                                    </p:anim>
                                    <p:animEffect transition="in" filter="fade">
                                      <p:cBhvr>
                                        <p:cTn id="31" dur="500"/>
                                        <p:tgtEl>
                                          <p:spTgt spid="9"/>
                                        </p:tgtEl>
                                      </p:cBhvr>
                                    </p:animEffect>
                                  </p:childTnLst>
                                </p:cTn>
                              </p:par>
                            </p:childTnLst>
                          </p:cTn>
                        </p:par>
                        <p:par>
                          <p:cTn id="32" fill="hold">
                            <p:stCondLst>
                              <p:cond delay="2550"/>
                            </p:stCondLst>
                            <p:childTnLst>
                              <p:par>
                                <p:cTn id="33" presetID="49" presetClass="entr" presetSubtype="0" decel="10000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 calcmode="lin" valueType="num">
                                      <p:cBhvr>
                                        <p:cTn id="37" dur="500" fill="hold"/>
                                        <p:tgtEl>
                                          <p:spTgt spid="4"/>
                                        </p:tgtEl>
                                        <p:attrNameLst>
                                          <p:attrName>style.rotation</p:attrName>
                                        </p:attrNameLst>
                                      </p:cBhvr>
                                      <p:tavLst>
                                        <p:tav tm="0">
                                          <p:val>
                                            <p:fltVal val="360"/>
                                          </p:val>
                                        </p:tav>
                                        <p:tav tm="100000">
                                          <p:val>
                                            <p:fltVal val="0"/>
                                          </p:val>
                                        </p:tav>
                                      </p:tavLst>
                                    </p:anim>
                                    <p:animEffect transition="in" filter="fade">
                                      <p:cBhvr>
                                        <p:cTn id="38" dur="500"/>
                                        <p:tgtEl>
                                          <p:spTgt spid="4"/>
                                        </p:tgtEl>
                                      </p:cBhvr>
                                    </p:animEffect>
                                  </p:childTnLst>
                                </p:cTn>
                              </p:par>
                            </p:childTnLst>
                          </p:cTn>
                        </p:par>
                        <p:par>
                          <p:cTn id="39" fill="hold">
                            <p:stCondLst>
                              <p:cond delay="3050"/>
                            </p:stCondLst>
                            <p:childTnLst>
                              <p:par>
                                <p:cTn id="40" presetID="49" presetClass="entr" presetSubtype="0" decel="10000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 calcmode="lin" valueType="num">
                                      <p:cBhvr>
                                        <p:cTn id="44" dur="500" fill="hold"/>
                                        <p:tgtEl>
                                          <p:spTgt spid="8"/>
                                        </p:tgtEl>
                                        <p:attrNameLst>
                                          <p:attrName>style.rotation</p:attrName>
                                        </p:attrNameLst>
                                      </p:cBhvr>
                                      <p:tavLst>
                                        <p:tav tm="0">
                                          <p:val>
                                            <p:fltVal val="360"/>
                                          </p:val>
                                        </p:tav>
                                        <p:tav tm="100000">
                                          <p:val>
                                            <p:fltVal val="0"/>
                                          </p:val>
                                        </p:tav>
                                      </p:tavLst>
                                    </p:anim>
                                    <p:animEffect transition="in" filter="fade">
                                      <p:cBhvr>
                                        <p:cTn id="45" dur="500"/>
                                        <p:tgtEl>
                                          <p:spTgt spid="8"/>
                                        </p:tgtEl>
                                      </p:cBhvr>
                                    </p:animEffect>
                                  </p:childTnLst>
                                </p:cTn>
                              </p:par>
                            </p:childTnLst>
                          </p:cTn>
                        </p:par>
                        <p:par>
                          <p:cTn id="46" fill="hold">
                            <p:stCondLst>
                              <p:cond delay="3550"/>
                            </p:stCondLst>
                            <p:childTnLst>
                              <p:par>
                                <p:cTn id="47" presetID="53" presetClass="entr" presetSubtype="16"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par>
                          <p:cTn id="52" fill="hold">
                            <p:stCondLst>
                              <p:cond delay="4050"/>
                            </p:stCondLst>
                            <p:childTnLst>
                              <p:par>
                                <p:cTn id="53" presetID="53" presetClass="entr" presetSubtype="16"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250" fill="hold"/>
                                        <p:tgtEl>
                                          <p:spTgt spid="11"/>
                                        </p:tgtEl>
                                        <p:attrNameLst>
                                          <p:attrName>ppt_w</p:attrName>
                                        </p:attrNameLst>
                                      </p:cBhvr>
                                      <p:tavLst>
                                        <p:tav tm="0">
                                          <p:val>
                                            <p:fltVal val="0"/>
                                          </p:val>
                                        </p:tav>
                                        <p:tav tm="100000">
                                          <p:val>
                                            <p:strVal val="#ppt_w"/>
                                          </p:val>
                                        </p:tav>
                                      </p:tavLst>
                                    </p:anim>
                                    <p:anim calcmode="lin" valueType="num">
                                      <p:cBhvr>
                                        <p:cTn id="56" dur="250" fill="hold"/>
                                        <p:tgtEl>
                                          <p:spTgt spid="11"/>
                                        </p:tgtEl>
                                        <p:attrNameLst>
                                          <p:attrName>ppt_h</p:attrName>
                                        </p:attrNameLst>
                                      </p:cBhvr>
                                      <p:tavLst>
                                        <p:tav tm="0">
                                          <p:val>
                                            <p:fltVal val="0"/>
                                          </p:val>
                                        </p:tav>
                                        <p:tav tm="100000">
                                          <p:val>
                                            <p:strVal val="#ppt_h"/>
                                          </p:val>
                                        </p:tav>
                                      </p:tavLst>
                                    </p:anim>
                                    <p:animEffect transition="in" filter="fade">
                                      <p:cBhvr>
                                        <p:cTn id="57" dur="250"/>
                                        <p:tgtEl>
                                          <p:spTgt spid="11"/>
                                        </p:tgtEl>
                                      </p:cBhvr>
                                    </p:animEffect>
                                  </p:childTnLst>
                                </p:cTn>
                              </p:par>
                            </p:childTnLst>
                          </p:cTn>
                        </p:par>
                        <p:par>
                          <p:cTn id="58" fill="hold">
                            <p:stCondLst>
                              <p:cond delay="4300"/>
                            </p:stCondLst>
                            <p:childTnLst>
                              <p:par>
                                <p:cTn id="59" presetID="22" presetClass="entr" presetSubtype="8" fill="hold" grpId="0" nodeType="afterEffect">
                                  <p:stCondLst>
                                    <p:cond delay="0"/>
                                  </p:stCondLst>
                                  <p:iterate type="lt">
                                    <p:tmPct val="10000"/>
                                  </p:iterate>
                                  <p:childTnLst>
                                    <p:set>
                                      <p:cBhvr>
                                        <p:cTn id="60" dur="1" fill="hold">
                                          <p:stCondLst>
                                            <p:cond delay="0"/>
                                          </p:stCondLst>
                                        </p:cTn>
                                        <p:tgtEl>
                                          <p:spTgt spid="14"/>
                                        </p:tgtEl>
                                        <p:attrNameLst>
                                          <p:attrName>style.visibility</p:attrName>
                                        </p:attrNameLst>
                                      </p:cBhvr>
                                      <p:to>
                                        <p:strVal val="visible"/>
                                      </p:to>
                                    </p:set>
                                    <p:animEffect transition="in" filter="wipe(left)">
                                      <p:cBhvr>
                                        <p:cTn id="61" dur="250"/>
                                        <p:tgtEl>
                                          <p:spTgt spid="14"/>
                                        </p:tgtEl>
                                      </p:cBhvr>
                                    </p:animEffect>
                                  </p:childTnLst>
                                </p:cTn>
                              </p:par>
                            </p:childTnLst>
                          </p:cTn>
                        </p:par>
                        <p:par>
                          <p:cTn id="62" fill="hold">
                            <p:stCondLst>
                              <p:cond delay="5250"/>
                            </p:stCondLst>
                            <p:childTnLst>
                              <p:par>
                                <p:cTn id="63" presetID="53" presetClass="entr" presetSubtype="16"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childTnLst>
                          </p:cTn>
                        </p:par>
                        <p:par>
                          <p:cTn id="68" fill="hold">
                            <p:stCondLst>
                              <p:cond delay="5750"/>
                            </p:stCondLst>
                            <p:childTnLst>
                              <p:par>
                                <p:cTn id="69" presetID="53" presetClass="entr" presetSubtype="16"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p:cTn id="71" dur="250" fill="hold"/>
                                        <p:tgtEl>
                                          <p:spTgt spid="17"/>
                                        </p:tgtEl>
                                        <p:attrNameLst>
                                          <p:attrName>ppt_w</p:attrName>
                                        </p:attrNameLst>
                                      </p:cBhvr>
                                      <p:tavLst>
                                        <p:tav tm="0">
                                          <p:val>
                                            <p:fltVal val="0"/>
                                          </p:val>
                                        </p:tav>
                                        <p:tav tm="100000">
                                          <p:val>
                                            <p:strVal val="#ppt_w"/>
                                          </p:val>
                                        </p:tav>
                                      </p:tavLst>
                                    </p:anim>
                                    <p:anim calcmode="lin" valueType="num">
                                      <p:cBhvr>
                                        <p:cTn id="72" dur="250" fill="hold"/>
                                        <p:tgtEl>
                                          <p:spTgt spid="17"/>
                                        </p:tgtEl>
                                        <p:attrNameLst>
                                          <p:attrName>ppt_h</p:attrName>
                                        </p:attrNameLst>
                                      </p:cBhvr>
                                      <p:tavLst>
                                        <p:tav tm="0">
                                          <p:val>
                                            <p:fltVal val="0"/>
                                          </p:val>
                                        </p:tav>
                                        <p:tav tm="100000">
                                          <p:val>
                                            <p:strVal val="#ppt_h"/>
                                          </p:val>
                                        </p:tav>
                                      </p:tavLst>
                                    </p:anim>
                                    <p:animEffect transition="in" filter="fade">
                                      <p:cBhvr>
                                        <p:cTn id="73" dur="250"/>
                                        <p:tgtEl>
                                          <p:spTgt spid="17"/>
                                        </p:tgtEl>
                                      </p:cBhvr>
                                    </p:animEffect>
                                  </p:childTnLst>
                                </p:cTn>
                              </p:par>
                            </p:childTnLst>
                          </p:cTn>
                        </p:par>
                        <p:par>
                          <p:cTn id="74" fill="hold">
                            <p:stCondLst>
                              <p:cond delay="6000"/>
                            </p:stCondLst>
                            <p:childTnLst>
                              <p:par>
                                <p:cTn id="75" presetID="22" presetClass="entr" presetSubtype="8" fill="hold" grpId="0" nodeType="afterEffect">
                                  <p:stCondLst>
                                    <p:cond delay="0"/>
                                  </p:stCondLst>
                                  <p:iterate type="lt">
                                    <p:tmPct val="10000"/>
                                  </p:iterate>
                                  <p:childTnLst>
                                    <p:set>
                                      <p:cBhvr>
                                        <p:cTn id="76" dur="1" fill="hold">
                                          <p:stCondLst>
                                            <p:cond delay="0"/>
                                          </p:stCondLst>
                                        </p:cTn>
                                        <p:tgtEl>
                                          <p:spTgt spid="20"/>
                                        </p:tgtEl>
                                        <p:attrNameLst>
                                          <p:attrName>style.visibility</p:attrName>
                                        </p:attrNameLst>
                                      </p:cBhvr>
                                      <p:to>
                                        <p:strVal val="visible"/>
                                      </p:to>
                                    </p:set>
                                    <p:animEffect transition="in" filter="wipe(left)">
                                      <p:cBhvr>
                                        <p:cTn id="77" dur="250"/>
                                        <p:tgtEl>
                                          <p:spTgt spid="20"/>
                                        </p:tgtEl>
                                      </p:cBhvr>
                                    </p:animEffect>
                                  </p:childTnLst>
                                </p:cTn>
                              </p:par>
                            </p:childTnLst>
                          </p:cTn>
                        </p:par>
                        <p:par>
                          <p:cTn id="78" fill="hold">
                            <p:stCondLst>
                              <p:cond delay="6950"/>
                            </p:stCondLst>
                            <p:childTnLst>
                              <p:par>
                                <p:cTn id="79" presetID="53" presetClass="entr" presetSubtype="16"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fltVal val="0"/>
                                          </p:val>
                                        </p:tav>
                                        <p:tav tm="100000">
                                          <p:val>
                                            <p:strVal val="#ppt_w"/>
                                          </p:val>
                                        </p:tav>
                                      </p:tavLst>
                                    </p:anim>
                                    <p:anim calcmode="lin" valueType="num">
                                      <p:cBhvr>
                                        <p:cTn id="82" dur="500" fill="hold"/>
                                        <p:tgtEl>
                                          <p:spTgt spid="21"/>
                                        </p:tgtEl>
                                        <p:attrNameLst>
                                          <p:attrName>ppt_h</p:attrName>
                                        </p:attrNameLst>
                                      </p:cBhvr>
                                      <p:tavLst>
                                        <p:tav tm="0">
                                          <p:val>
                                            <p:fltVal val="0"/>
                                          </p:val>
                                        </p:tav>
                                        <p:tav tm="100000">
                                          <p:val>
                                            <p:strVal val="#ppt_h"/>
                                          </p:val>
                                        </p:tav>
                                      </p:tavLst>
                                    </p:anim>
                                    <p:animEffect transition="in" filter="fade">
                                      <p:cBhvr>
                                        <p:cTn id="83" dur="500"/>
                                        <p:tgtEl>
                                          <p:spTgt spid="21"/>
                                        </p:tgtEl>
                                      </p:cBhvr>
                                    </p:animEffect>
                                  </p:childTnLst>
                                </p:cTn>
                              </p:par>
                            </p:childTnLst>
                          </p:cTn>
                        </p:par>
                        <p:par>
                          <p:cTn id="84" fill="hold">
                            <p:stCondLst>
                              <p:cond delay="7450"/>
                            </p:stCondLst>
                            <p:childTnLst>
                              <p:par>
                                <p:cTn id="85" presetID="53" presetClass="entr" presetSubtype="16" fill="hold" nodeType="after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250" fill="hold"/>
                                        <p:tgtEl>
                                          <p:spTgt spid="22"/>
                                        </p:tgtEl>
                                        <p:attrNameLst>
                                          <p:attrName>ppt_w</p:attrName>
                                        </p:attrNameLst>
                                      </p:cBhvr>
                                      <p:tavLst>
                                        <p:tav tm="0">
                                          <p:val>
                                            <p:fltVal val="0"/>
                                          </p:val>
                                        </p:tav>
                                        <p:tav tm="100000">
                                          <p:val>
                                            <p:strVal val="#ppt_w"/>
                                          </p:val>
                                        </p:tav>
                                      </p:tavLst>
                                    </p:anim>
                                    <p:anim calcmode="lin" valueType="num">
                                      <p:cBhvr>
                                        <p:cTn id="88" dur="250" fill="hold"/>
                                        <p:tgtEl>
                                          <p:spTgt spid="22"/>
                                        </p:tgtEl>
                                        <p:attrNameLst>
                                          <p:attrName>ppt_h</p:attrName>
                                        </p:attrNameLst>
                                      </p:cBhvr>
                                      <p:tavLst>
                                        <p:tav tm="0">
                                          <p:val>
                                            <p:fltVal val="0"/>
                                          </p:val>
                                        </p:tav>
                                        <p:tav tm="100000">
                                          <p:val>
                                            <p:strVal val="#ppt_h"/>
                                          </p:val>
                                        </p:tav>
                                      </p:tavLst>
                                    </p:anim>
                                    <p:animEffect transition="in" filter="fade">
                                      <p:cBhvr>
                                        <p:cTn id="89" dur="250"/>
                                        <p:tgtEl>
                                          <p:spTgt spid="22"/>
                                        </p:tgtEl>
                                      </p:cBhvr>
                                    </p:animEffect>
                                  </p:childTnLst>
                                </p:cTn>
                              </p:par>
                            </p:childTnLst>
                          </p:cTn>
                        </p:par>
                        <p:par>
                          <p:cTn id="90" fill="hold">
                            <p:stCondLst>
                              <p:cond delay="7700"/>
                            </p:stCondLst>
                            <p:childTnLst>
                              <p:par>
                                <p:cTn id="91" presetID="22" presetClass="entr" presetSubtype="8" fill="hold" grpId="0" nodeType="afterEffect">
                                  <p:stCondLst>
                                    <p:cond delay="0"/>
                                  </p:stCondLst>
                                  <p:iterate type="lt">
                                    <p:tmPct val="10000"/>
                                  </p:iterate>
                                  <p:childTnLst>
                                    <p:set>
                                      <p:cBhvr>
                                        <p:cTn id="92" dur="1" fill="hold">
                                          <p:stCondLst>
                                            <p:cond delay="0"/>
                                          </p:stCondLst>
                                        </p:cTn>
                                        <p:tgtEl>
                                          <p:spTgt spid="25"/>
                                        </p:tgtEl>
                                        <p:attrNameLst>
                                          <p:attrName>style.visibility</p:attrName>
                                        </p:attrNameLst>
                                      </p:cBhvr>
                                      <p:to>
                                        <p:strVal val="visible"/>
                                      </p:to>
                                    </p:set>
                                    <p:animEffect transition="in" filter="wipe(left)">
                                      <p:cBhvr>
                                        <p:cTn id="93" dur="250"/>
                                        <p:tgtEl>
                                          <p:spTgt spid="25"/>
                                        </p:tgtEl>
                                      </p:cBhvr>
                                    </p:animEffect>
                                  </p:childTnLst>
                                </p:cTn>
                              </p:par>
                            </p:childTnLst>
                          </p:cTn>
                        </p:par>
                        <p:par>
                          <p:cTn id="94" fill="hold">
                            <p:stCondLst>
                              <p:cond delay="8650"/>
                            </p:stCondLst>
                            <p:childTnLst>
                              <p:par>
                                <p:cTn id="95" presetID="53" presetClass="entr" presetSubtype="16" fill="hold" grpId="0" nodeType="afterEffect">
                                  <p:stCondLst>
                                    <p:cond delay="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par>
                          <p:cTn id="100" fill="hold">
                            <p:stCondLst>
                              <p:cond delay="9150"/>
                            </p:stCondLst>
                            <p:childTnLst>
                              <p:par>
                                <p:cTn id="101" presetID="53" presetClass="entr" presetSubtype="16" fill="hold" nodeType="afterEffect">
                                  <p:stCondLst>
                                    <p:cond delay="0"/>
                                  </p:stCondLst>
                                  <p:childTnLst>
                                    <p:set>
                                      <p:cBhvr>
                                        <p:cTn id="102" dur="1" fill="hold">
                                          <p:stCondLst>
                                            <p:cond delay="0"/>
                                          </p:stCondLst>
                                        </p:cTn>
                                        <p:tgtEl>
                                          <p:spTgt spid="27"/>
                                        </p:tgtEl>
                                        <p:attrNameLst>
                                          <p:attrName>style.visibility</p:attrName>
                                        </p:attrNameLst>
                                      </p:cBhvr>
                                      <p:to>
                                        <p:strVal val="visible"/>
                                      </p:to>
                                    </p:set>
                                    <p:anim calcmode="lin" valueType="num">
                                      <p:cBhvr>
                                        <p:cTn id="103" dur="250" fill="hold"/>
                                        <p:tgtEl>
                                          <p:spTgt spid="27"/>
                                        </p:tgtEl>
                                        <p:attrNameLst>
                                          <p:attrName>ppt_w</p:attrName>
                                        </p:attrNameLst>
                                      </p:cBhvr>
                                      <p:tavLst>
                                        <p:tav tm="0">
                                          <p:val>
                                            <p:fltVal val="0"/>
                                          </p:val>
                                        </p:tav>
                                        <p:tav tm="100000">
                                          <p:val>
                                            <p:strVal val="#ppt_w"/>
                                          </p:val>
                                        </p:tav>
                                      </p:tavLst>
                                    </p:anim>
                                    <p:anim calcmode="lin" valueType="num">
                                      <p:cBhvr>
                                        <p:cTn id="104" dur="250" fill="hold"/>
                                        <p:tgtEl>
                                          <p:spTgt spid="27"/>
                                        </p:tgtEl>
                                        <p:attrNameLst>
                                          <p:attrName>ppt_h</p:attrName>
                                        </p:attrNameLst>
                                      </p:cBhvr>
                                      <p:tavLst>
                                        <p:tav tm="0">
                                          <p:val>
                                            <p:fltVal val="0"/>
                                          </p:val>
                                        </p:tav>
                                        <p:tav tm="100000">
                                          <p:val>
                                            <p:strVal val="#ppt_h"/>
                                          </p:val>
                                        </p:tav>
                                      </p:tavLst>
                                    </p:anim>
                                    <p:animEffect transition="in" filter="fade">
                                      <p:cBhvr>
                                        <p:cTn id="105" dur="250"/>
                                        <p:tgtEl>
                                          <p:spTgt spid="27"/>
                                        </p:tgtEl>
                                      </p:cBhvr>
                                    </p:animEffect>
                                  </p:childTnLst>
                                </p:cTn>
                              </p:par>
                            </p:childTnLst>
                          </p:cTn>
                        </p:par>
                        <p:par>
                          <p:cTn id="106" fill="hold">
                            <p:stCondLst>
                              <p:cond delay="9400"/>
                            </p:stCondLst>
                            <p:childTnLst>
                              <p:par>
                                <p:cTn id="107" presetID="22" presetClass="entr" presetSubtype="8" fill="hold" grpId="0" nodeType="afterEffect">
                                  <p:stCondLst>
                                    <p:cond delay="0"/>
                                  </p:stCondLst>
                                  <p:iterate type="lt">
                                    <p:tmPct val="10000"/>
                                  </p:iterate>
                                  <p:childTnLst>
                                    <p:set>
                                      <p:cBhvr>
                                        <p:cTn id="108" dur="1" fill="hold">
                                          <p:stCondLst>
                                            <p:cond delay="0"/>
                                          </p:stCondLst>
                                        </p:cTn>
                                        <p:tgtEl>
                                          <p:spTgt spid="30"/>
                                        </p:tgtEl>
                                        <p:attrNameLst>
                                          <p:attrName>style.visibility</p:attrName>
                                        </p:attrNameLst>
                                      </p:cBhvr>
                                      <p:to>
                                        <p:strVal val="visible"/>
                                      </p:to>
                                    </p:set>
                                    <p:animEffect transition="in" filter="wipe(left)">
                                      <p:cBhvr>
                                        <p:cTn id="109"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p:bldP spid="14" grpId="0"/>
      <p:bldP spid="16" grpId="0"/>
      <p:bldP spid="20" grpId="0"/>
      <p:bldP spid="21" grpId="0"/>
      <p:bldP spid="25" grpId="0"/>
      <p:bldP spid="26" grpId="0"/>
      <p:bldP spid="30" grpId="0"/>
      <p:bldP spid="3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1"/>
  <p:tag name="ISPRING_SCORM_RATE_SLIDES" val="1"/>
  <p:tag name="ISPRING_SCORM_RATE_QUIZZES" val="0"/>
  <p:tag name="ISPRING_SCORM_PASSING_SCORE" val="2.777778"/>
  <p:tag name="ISPRING_ULTRA_SCORM_COURSE_ID" val="3FB6435A-F929-40CF-8266-772A03DA564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G:\眼界PPT\PPT\1265"/>
  <p:tag name="ISPRING_PRESENTATION_TITLE" val="动感中国风年终工作汇报总结计划PPT"/>
</p:tagLst>
</file>

<file path=ppt/tags/tag1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4.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4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7.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4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5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3.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5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5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51203013858"/>
  <p:tag name="MH_LIBRARY" val="GRAPHIC"/>
  <p:tag name="MH_ORDER" val="GT1"/>
</p:tagLst>
</file>

<file path=ppt/tags/tag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0.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102">
      <a:dk1>
        <a:sysClr val="windowText" lastClr="000000"/>
      </a:dk1>
      <a:lt1>
        <a:sysClr val="window" lastClr="FFFFFF"/>
      </a:lt1>
      <a:dk2>
        <a:srgbClr val="696464"/>
      </a:dk2>
      <a:lt2>
        <a:srgbClr val="E9E5DC"/>
      </a:lt2>
      <a:accent1>
        <a:srgbClr val="E12D09"/>
      </a:accent1>
      <a:accent2>
        <a:srgbClr val="595959"/>
      </a:accent2>
      <a:accent3>
        <a:srgbClr val="E12D09"/>
      </a:accent3>
      <a:accent4>
        <a:srgbClr val="595959"/>
      </a:accent4>
      <a:accent5>
        <a:srgbClr val="E12D09"/>
      </a:accent5>
      <a:accent6>
        <a:srgbClr val="595959"/>
      </a:accent6>
      <a:hlink>
        <a:srgbClr val="CC9900"/>
      </a:hlink>
      <a:folHlink>
        <a:srgbClr val="96A9A9"/>
      </a:folHlink>
    </a:clrScheme>
    <a:fontScheme name="自定义 4">
      <a:majorFont>
        <a:latin typeface="Calibri"/>
        <a:ea typeface="方正正粗黑简体"/>
        <a:cs typeface=""/>
      </a:majorFont>
      <a:minorFont>
        <a:latin typeface="Calibri"/>
        <a:ea typeface="方正正粗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2917</TotalTime>
  <Words>3450</Words>
  <Application>Microsoft Office PowerPoint</Application>
  <PresentationFormat>自定义</PresentationFormat>
  <Paragraphs>428</Paragraphs>
  <Slides>36</Slides>
  <Notes>36</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2016-04-02T23:55:25Z</dcterms:created>
  <dcterms:modified xsi:type="dcterms:W3CDTF">2018-11-14T05:40:06Z</dcterms:modified>
</cp:coreProperties>
</file>